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FA787-D2DC-4DA0-BB8B-0F0703D2EFF8}" type="datetimeFigureOut">
              <a:rPr lang="en-US" smtClean="0"/>
              <a:pPr/>
              <a:t>7/11/2007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01A55-6721-4304-9045-8E1D0324E460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200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00"/>
            <a:ext cx="9144000" cy="609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/>
              <a:t>Why I sing songs in Spanish!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209800"/>
            <a:ext cx="6400800" cy="4191000"/>
          </a:xfrm>
        </p:spPr>
        <p:txBody>
          <a:bodyPr>
            <a:noAutofit/>
          </a:bodyPr>
          <a:lstStyle/>
          <a:p>
            <a:pPr lvl="0" algn="l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The music and lyrics touch my heart.</a:t>
            </a:r>
          </a:p>
          <a:p>
            <a:pPr lvl="0" algn="l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I feel like I belong.</a:t>
            </a:r>
          </a:p>
          <a:p>
            <a:pPr lvl="0" algn="l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The harmonies and melodies are beautiful.</a:t>
            </a:r>
          </a:p>
          <a:p>
            <a:pPr lvl="0" algn="l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My own language and culture is reflected.</a:t>
            </a:r>
          </a:p>
          <a:p>
            <a:pPr lvl="0" algn="l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They are the products of the most creative minds in my culture.</a:t>
            </a:r>
          </a:p>
          <a:p>
            <a:pPr lvl="0" algn="l">
              <a:buFont typeface="Arial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I am proud to be a Manito</a:t>
            </a:r>
          </a:p>
          <a:p>
            <a:pPr algn="l">
              <a:buFont typeface="Arial" pitchFamily="34" charset="0"/>
              <a:buChar char="•"/>
            </a:pPr>
            <a:endParaRPr lang="es-MX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1 Sanger California 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505200"/>
            <a:ext cx="4419600" cy="30008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Music skills</a:t>
            </a:r>
            <a:br>
              <a:rPr lang="en-US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26670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Rhythm, pitch, timing, intonation, voice </a:t>
            </a:r>
            <a:r>
              <a:rPr lang="en-US" dirty="0" smtClean="0"/>
              <a:t>projection, musical balance, volume </a:t>
            </a:r>
            <a:r>
              <a:rPr lang="en-US" dirty="0" smtClean="0"/>
              <a:t>control, color, voice</a:t>
            </a:r>
            <a:endParaRPr lang="en-US" dirty="0"/>
          </a:p>
          <a:p>
            <a:pPr lvl="0"/>
            <a:r>
              <a:rPr lang="en-US" dirty="0"/>
              <a:t>Performing as one group instead of many individuals</a:t>
            </a:r>
          </a:p>
          <a:p>
            <a:pPr lvl="0"/>
            <a:r>
              <a:rPr lang="en-US" dirty="0"/>
              <a:t>Stage presentations skills and stage presence</a:t>
            </a: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Personal skills</a:t>
            </a:r>
            <a:br>
              <a:rPr lang="en-US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Self confidence</a:t>
            </a:r>
          </a:p>
          <a:p>
            <a:pPr lvl="0"/>
            <a:r>
              <a:rPr lang="en-US" dirty="0"/>
              <a:t>Self discipline</a:t>
            </a:r>
          </a:p>
          <a:p>
            <a:pPr lvl="0"/>
            <a:r>
              <a:rPr lang="en-US" dirty="0"/>
              <a:t>Memorization</a:t>
            </a:r>
          </a:p>
          <a:p>
            <a:pPr lvl="0"/>
            <a:r>
              <a:rPr lang="en-US" dirty="0"/>
              <a:t>Cultural awareness</a:t>
            </a:r>
          </a:p>
          <a:p>
            <a:endParaRPr lang="es-MX" dirty="0"/>
          </a:p>
        </p:txBody>
      </p:sp>
      <p:pic>
        <p:nvPicPr>
          <p:cNvPr id="4" name="Picture 3" descr="Burroughs Yolanda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1295400"/>
            <a:ext cx="3886200" cy="2914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Community benefits</a:t>
            </a:r>
            <a:br>
              <a:rPr lang="en-US" dirty="0"/>
            </a:b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3048000"/>
          </a:xfrm>
        </p:spPr>
        <p:txBody>
          <a:bodyPr/>
          <a:lstStyle/>
          <a:p>
            <a:pPr lvl="0"/>
            <a:r>
              <a:rPr lang="en-US" dirty="0"/>
              <a:t>Preservation of our musical cultural heritage</a:t>
            </a:r>
          </a:p>
          <a:p>
            <a:pPr lvl="0"/>
            <a:r>
              <a:rPr lang="en-US" dirty="0"/>
              <a:t>Home and school connection</a:t>
            </a:r>
          </a:p>
          <a:p>
            <a:pPr lvl="0"/>
            <a:r>
              <a:rPr lang="en-US" dirty="0"/>
              <a:t>Pride in our culture</a:t>
            </a:r>
          </a:p>
          <a:p>
            <a:pPr lvl="0"/>
            <a:r>
              <a:rPr lang="en-US" dirty="0"/>
              <a:t>To remember our ancestors</a:t>
            </a:r>
          </a:p>
          <a:p>
            <a:pPr lvl="0"/>
            <a:r>
              <a:rPr lang="en-US" dirty="0"/>
              <a:t>Cultural values reflected in songs</a:t>
            </a:r>
          </a:p>
        </p:txBody>
      </p:sp>
      <p:pic>
        <p:nvPicPr>
          <p:cNvPr id="4" name="Picture 3" descr="RR Rondalla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914400"/>
            <a:ext cx="3505200" cy="2638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126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Why I sing songs in Spanish!</vt:lpstr>
      <vt:lpstr>Music skills </vt:lpstr>
      <vt:lpstr>Personal skills </vt:lpstr>
      <vt:lpstr>Community benefits 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 sing songs in Spanish!</dc:title>
  <dc:creator>Stanley A Lucero</dc:creator>
  <cp:lastModifiedBy>Stanley A Lucero</cp:lastModifiedBy>
  <cp:revision>3</cp:revision>
  <dcterms:created xsi:type="dcterms:W3CDTF">2007-07-11T17:52:31Z</dcterms:created>
  <dcterms:modified xsi:type="dcterms:W3CDTF">2007-07-12T04:39:37Z</dcterms:modified>
</cp:coreProperties>
</file>