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0" autoAdjust="0"/>
    <p:restoredTop sz="94660"/>
  </p:normalViewPr>
  <p:slideViewPr>
    <p:cSldViewPr snapToGrid="0">
      <p:cViewPr varScale="1">
        <p:scale>
          <a:sx n="53" d="100"/>
          <a:sy n="53" d="100"/>
        </p:scale>
        <p:origin x="56" y="4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3/21/2015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3/21/2015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tanley.lucero@comcast.net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Compañeros</a:t>
            </a:r>
            <a:r>
              <a:rPr lang="en-US" dirty="0" smtClean="0"/>
              <a:t> </a:t>
            </a:r>
            <a:r>
              <a:rPr lang="es-MX" dirty="0" smtClean="0"/>
              <a:t>bilingües</a:t>
            </a:r>
            <a:endParaRPr lang="es-MX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Stanley A. Lucero</a:t>
            </a:r>
          </a:p>
          <a:p>
            <a:r>
              <a:rPr lang="en-US" sz="2800" dirty="0" err="1" smtClean="0"/>
              <a:t>Correo</a:t>
            </a:r>
            <a:r>
              <a:rPr lang="en-US" sz="2800" dirty="0" smtClean="0"/>
              <a:t>: </a:t>
            </a:r>
            <a:r>
              <a:rPr lang="en-US" sz="2800" dirty="0" smtClean="0">
                <a:hlinkClick r:id="rId2"/>
              </a:rPr>
              <a:t>stanley.lucero@comcast.net</a:t>
            </a:r>
            <a:r>
              <a:rPr lang="en-US" sz="2800" dirty="0" smtClean="0"/>
              <a:t> 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2898456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Actividades</a:t>
            </a:r>
            <a:r>
              <a:rPr lang="en-US" dirty="0" smtClean="0"/>
              <a:t> </a:t>
            </a:r>
            <a:r>
              <a:rPr lang="es-MX" dirty="0" smtClean="0"/>
              <a:t>culturales</a:t>
            </a:r>
            <a:r>
              <a:rPr lang="en-US" dirty="0" smtClean="0"/>
              <a:t> para padres del </a:t>
            </a:r>
            <a:r>
              <a:rPr lang="en-US" dirty="0" err="1" smtClean="0"/>
              <a:t>programa</a:t>
            </a:r>
            <a:r>
              <a:rPr lang="en-US" dirty="0" smtClean="0"/>
              <a:t>  de dual </a:t>
            </a:r>
            <a:r>
              <a:rPr lang="es-MX" dirty="0" smtClean="0"/>
              <a:t>inmersión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err="1" smtClean="0"/>
              <a:t>Escuela</a:t>
            </a:r>
            <a:r>
              <a:rPr lang="en-US" dirty="0" smtClean="0"/>
              <a:t> Leavenworth, Fresno CA</a:t>
            </a:r>
          </a:p>
          <a:p>
            <a:pPr marL="0" indent="0" algn="ctr">
              <a:buNone/>
            </a:pPr>
            <a:r>
              <a:rPr lang="en-US" dirty="0" err="1" smtClean="0"/>
              <a:t>Maestra</a:t>
            </a:r>
            <a:r>
              <a:rPr lang="en-US" dirty="0" smtClean="0"/>
              <a:t> de </a:t>
            </a:r>
            <a:r>
              <a:rPr lang="en-US" dirty="0" err="1" smtClean="0"/>
              <a:t>espanol</a:t>
            </a:r>
            <a:r>
              <a:rPr lang="en-US" dirty="0" smtClean="0"/>
              <a:t>: Maria Mata Web</a:t>
            </a:r>
          </a:p>
          <a:p>
            <a:pPr marL="0" indent="0" algn="ctr">
              <a:buNone/>
            </a:pPr>
            <a:r>
              <a:rPr lang="en-US" dirty="0" smtClean="0"/>
              <a:t>Maestro de ingles: Stanley A. Lucero</a:t>
            </a:r>
          </a:p>
          <a:p>
            <a:pPr marL="0" indent="0">
              <a:buNone/>
            </a:pPr>
            <a:r>
              <a:rPr lang="en-US" dirty="0" smtClean="0"/>
              <a:t>Meta: </a:t>
            </a:r>
            <a:r>
              <a:rPr lang="en-US" dirty="0" err="1" smtClean="0"/>
              <a:t>Proveer</a:t>
            </a:r>
            <a:r>
              <a:rPr lang="en-US" dirty="0" smtClean="0"/>
              <a:t> un </a:t>
            </a:r>
            <a:r>
              <a:rPr lang="en-US" dirty="0" err="1" smtClean="0"/>
              <a:t>clase</a:t>
            </a:r>
            <a:r>
              <a:rPr lang="en-US" dirty="0" smtClean="0"/>
              <a:t> de </a:t>
            </a:r>
            <a:r>
              <a:rPr lang="en-US" dirty="0" err="1" smtClean="0"/>
              <a:t>inmersion</a:t>
            </a:r>
            <a:r>
              <a:rPr lang="en-US" dirty="0" smtClean="0"/>
              <a:t> dual para los padres con </a:t>
            </a:r>
            <a:r>
              <a:rPr lang="en-US" dirty="0" err="1" smtClean="0"/>
              <a:t>hijos</a:t>
            </a:r>
            <a:r>
              <a:rPr lang="en-US" dirty="0" smtClean="0"/>
              <a:t> en el </a:t>
            </a:r>
            <a:r>
              <a:rPr lang="en-US" dirty="0" err="1" smtClean="0"/>
              <a:t>programa</a:t>
            </a:r>
            <a:r>
              <a:rPr lang="en-US" dirty="0" smtClean="0"/>
              <a:t>.  </a:t>
            </a:r>
            <a:r>
              <a:rPr lang="en-US" dirty="0" err="1" smtClean="0"/>
              <a:t>Incluir</a:t>
            </a:r>
            <a:r>
              <a:rPr lang="en-US" dirty="0" smtClean="0"/>
              <a:t> los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hablan</a:t>
            </a:r>
            <a:r>
              <a:rPr lang="en-US" dirty="0" smtClean="0"/>
              <a:t> </a:t>
            </a:r>
            <a:r>
              <a:rPr lang="en-US" dirty="0" err="1" smtClean="0"/>
              <a:t>espanol</a:t>
            </a:r>
            <a:r>
              <a:rPr lang="en-US" dirty="0" smtClean="0"/>
              <a:t> con los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hablan</a:t>
            </a:r>
            <a:r>
              <a:rPr lang="en-US" dirty="0" smtClean="0"/>
              <a:t> ingles.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46423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Actividades</a:t>
            </a:r>
            <a:r>
              <a:rPr lang="en-US" dirty="0" smtClean="0"/>
              <a:t> </a:t>
            </a:r>
            <a:r>
              <a:rPr lang="en-US" dirty="0" err="1" smtClean="0"/>
              <a:t>culturales</a:t>
            </a:r>
            <a:endParaRPr lang="es-MX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 smtClean="0"/>
              <a:t>Quezadillas</a:t>
            </a:r>
            <a:endParaRPr lang="en-US" dirty="0"/>
          </a:p>
          <a:p>
            <a:r>
              <a:rPr lang="en-US" dirty="0" err="1" smtClean="0"/>
              <a:t>Champorado</a:t>
            </a:r>
            <a:endParaRPr lang="en-US" dirty="0" smtClean="0"/>
          </a:p>
          <a:p>
            <a:r>
              <a:rPr lang="en-US" dirty="0" err="1" smtClean="0"/>
              <a:t>Dia</a:t>
            </a:r>
            <a:r>
              <a:rPr lang="en-US" dirty="0" smtClean="0"/>
              <a:t> de los </a:t>
            </a:r>
            <a:r>
              <a:rPr lang="en-US" dirty="0" err="1" smtClean="0"/>
              <a:t>muertos</a:t>
            </a:r>
            <a:endParaRPr lang="en-US" dirty="0" smtClean="0"/>
          </a:p>
          <a:p>
            <a:r>
              <a:rPr lang="en-US" dirty="0" err="1" smtClean="0"/>
              <a:t>Quincianera</a:t>
            </a:r>
            <a:endParaRPr lang="en-US" dirty="0" smtClean="0"/>
          </a:p>
          <a:p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boda</a:t>
            </a:r>
            <a:endParaRPr lang="en-US" dirty="0" smtClean="0"/>
          </a:p>
          <a:p>
            <a:r>
              <a:rPr lang="en-US" dirty="0" smtClean="0"/>
              <a:t>La </a:t>
            </a:r>
            <a:r>
              <a:rPr lang="en-US" dirty="0" err="1" smtClean="0"/>
              <a:t>familia</a:t>
            </a:r>
            <a:endParaRPr lang="es-MX" dirty="0"/>
          </a:p>
        </p:txBody>
      </p:sp>
      <p:sp>
        <p:nvSpPr>
          <p:cNvPr id="14" name="Content Placeholder 1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Cheese sandwiches</a:t>
            </a:r>
          </a:p>
          <a:p>
            <a:r>
              <a:rPr lang="en-US" dirty="0" smtClean="0"/>
              <a:t>Hot chocolate</a:t>
            </a:r>
          </a:p>
          <a:p>
            <a:r>
              <a:rPr lang="en-US" dirty="0" smtClean="0"/>
              <a:t>Halloween</a:t>
            </a:r>
          </a:p>
          <a:p>
            <a:r>
              <a:rPr lang="en-US" dirty="0" smtClean="0"/>
              <a:t>Sweet Sixteen</a:t>
            </a:r>
          </a:p>
          <a:p>
            <a:r>
              <a:rPr lang="en-US" dirty="0" smtClean="0"/>
              <a:t>A wedding</a:t>
            </a:r>
          </a:p>
          <a:p>
            <a:r>
              <a:rPr lang="en-US" dirty="0" smtClean="0"/>
              <a:t>Family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58388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Horario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CLASES SEPARADOS</a:t>
            </a:r>
          </a:p>
          <a:p>
            <a:r>
              <a:rPr lang="en-US" dirty="0" err="1" smtClean="0"/>
              <a:t>Tiempo</a:t>
            </a:r>
            <a:r>
              <a:rPr lang="en-US" dirty="0" smtClean="0"/>
              <a:t> para </a:t>
            </a:r>
            <a:r>
              <a:rPr lang="en-US" dirty="0" err="1" smtClean="0"/>
              <a:t>preparar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presentacion</a:t>
            </a:r>
            <a:r>
              <a:rPr lang="en-US" dirty="0" smtClean="0"/>
              <a:t> </a:t>
            </a:r>
            <a:r>
              <a:rPr lang="en-US" dirty="0" err="1" smtClean="0"/>
              <a:t>bilingue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la </a:t>
            </a:r>
            <a:r>
              <a:rPr lang="en-US" dirty="0" err="1" smtClean="0"/>
              <a:t>tema</a:t>
            </a:r>
            <a:r>
              <a:rPr lang="en-US" dirty="0" smtClean="0"/>
              <a:t> del </a:t>
            </a:r>
            <a:r>
              <a:rPr lang="en-US" dirty="0" err="1" smtClean="0"/>
              <a:t>dia</a:t>
            </a:r>
            <a:endParaRPr lang="en-US" dirty="0" smtClean="0"/>
          </a:p>
          <a:p>
            <a:r>
              <a:rPr lang="en-US" dirty="0" smtClean="0"/>
              <a:t>La maestro o el maestro les </a:t>
            </a:r>
            <a:r>
              <a:rPr lang="en-US" dirty="0" err="1" smtClean="0"/>
              <a:t>ayuda</a:t>
            </a:r>
            <a:r>
              <a:rPr lang="en-US" dirty="0" smtClean="0"/>
              <a:t> con </a:t>
            </a:r>
            <a:r>
              <a:rPr lang="en-US" dirty="0" err="1" smtClean="0"/>
              <a:t>traduccion</a:t>
            </a:r>
            <a:r>
              <a:rPr lang="en-US" dirty="0" smtClean="0"/>
              <a:t> de palabras or </a:t>
            </a:r>
            <a:r>
              <a:rPr lang="en-US" dirty="0" err="1" smtClean="0"/>
              <a:t>frases</a:t>
            </a:r>
            <a:r>
              <a:rPr lang="en-US" dirty="0" smtClean="0"/>
              <a:t> </a:t>
            </a:r>
            <a:r>
              <a:rPr lang="en-US" dirty="0" err="1" smtClean="0"/>
              <a:t>cortos</a:t>
            </a:r>
            <a:endParaRPr lang="es-MX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UN CLASE CON TODOS</a:t>
            </a:r>
          </a:p>
          <a:p>
            <a:r>
              <a:rPr lang="en-US" dirty="0" smtClean="0"/>
              <a:t>El </a:t>
            </a:r>
            <a:r>
              <a:rPr lang="en-US" dirty="0" err="1" smtClean="0"/>
              <a:t>grupo</a:t>
            </a:r>
            <a:r>
              <a:rPr lang="en-US" dirty="0" smtClean="0"/>
              <a:t> de ingles </a:t>
            </a:r>
            <a:r>
              <a:rPr lang="en-US" dirty="0" err="1" smtClean="0"/>
              <a:t>presenta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tema</a:t>
            </a:r>
            <a:endParaRPr lang="en-US" dirty="0" smtClean="0"/>
          </a:p>
          <a:p>
            <a:r>
              <a:rPr lang="en-US" dirty="0" smtClean="0"/>
              <a:t>El </a:t>
            </a:r>
            <a:r>
              <a:rPr lang="en-US" dirty="0" err="1" smtClean="0"/>
              <a:t>grupo</a:t>
            </a:r>
            <a:r>
              <a:rPr lang="en-US" dirty="0" smtClean="0"/>
              <a:t> de </a:t>
            </a:r>
            <a:r>
              <a:rPr lang="en-US" dirty="0" err="1" smtClean="0"/>
              <a:t>espanol</a:t>
            </a:r>
            <a:r>
              <a:rPr lang="en-US" dirty="0" smtClean="0"/>
              <a:t> present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tema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66336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Presentaciones</a:t>
            </a:r>
            <a:r>
              <a:rPr lang="en-US" dirty="0" smtClean="0"/>
              <a:t> </a:t>
            </a:r>
            <a:r>
              <a:rPr lang="en-US" dirty="0" err="1" smtClean="0"/>
              <a:t>incluyen</a:t>
            </a:r>
            <a:endParaRPr lang="es-MX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Cartelon</a:t>
            </a:r>
            <a:r>
              <a:rPr lang="en-US" dirty="0" smtClean="0"/>
              <a:t> con </a:t>
            </a:r>
            <a:r>
              <a:rPr lang="en-US" dirty="0" err="1" smtClean="0"/>
              <a:t>pocas</a:t>
            </a:r>
            <a:r>
              <a:rPr lang="en-US" dirty="0" smtClean="0"/>
              <a:t> palabras en dos </a:t>
            </a:r>
            <a:r>
              <a:rPr lang="en-US" dirty="0" err="1" smtClean="0"/>
              <a:t>idiomas</a:t>
            </a:r>
            <a:endParaRPr lang="en-US" dirty="0" smtClean="0"/>
          </a:p>
          <a:p>
            <a:r>
              <a:rPr lang="en-US" dirty="0" err="1" smtClean="0"/>
              <a:t>Fotos</a:t>
            </a:r>
            <a:r>
              <a:rPr lang="en-US" dirty="0" smtClean="0"/>
              <a:t>, imagines, </a:t>
            </a:r>
            <a:r>
              <a:rPr lang="en-US" dirty="0" err="1" smtClean="0"/>
              <a:t>graficas</a:t>
            </a:r>
            <a:r>
              <a:rPr lang="en-US" dirty="0" smtClean="0"/>
              <a:t>, etc. para </a:t>
            </a:r>
            <a:r>
              <a:rPr lang="en-US" dirty="0" err="1" smtClean="0"/>
              <a:t>mostrar</a:t>
            </a:r>
            <a:r>
              <a:rPr lang="en-US" dirty="0" smtClean="0"/>
              <a:t> </a:t>
            </a:r>
            <a:r>
              <a:rPr lang="en-US" dirty="0" err="1" smtClean="0"/>
              <a:t>las</a:t>
            </a:r>
            <a:r>
              <a:rPr lang="en-US" dirty="0" smtClean="0"/>
              <a:t> ideas</a:t>
            </a:r>
          </a:p>
          <a:p>
            <a:r>
              <a:rPr lang="en-US" dirty="0" err="1" smtClean="0"/>
              <a:t>Ejemplos</a:t>
            </a:r>
            <a:r>
              <a:rPr lang="en-US" dirty="0" smtClean="0"/>
              <a:t> de la </a:t>
            </a:r>
            <a:r>
              <a:rPr lang="en-US" dirty="0" err="1" smtClean="0"/>
              <a:t>tema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514351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30</TotalTime>
  <Words>160</Words>
  <Application>Microsoft Office PowerPoint</Application>
  <PresentationFormat>Widescreen</PresentationFormat>
  <Paragraphs>32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Garamond</vt:lpstr>
      <vt:lpstr>Organic</vt:lpstr>
      <vt:lpstr>Compañeros bilingües</vt:lpstr>
      <vt:lpstr>Actividades culturales para padres del programa  de dual inmersión</vt:lpstr>
      <vt:lpstr>Actividades culturales</vt:lpstr>
      <vt:lpstr>Horario</vt:lpstr>
      <vt:lpstr>Presentaciones incluyen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Compañeros bilingües</dc:title>
  <dc:creator>Stanley Lucero</dc:creator>
  <cp:lastModifiedBy>Stanley Lucero</cp:lastModifiedBy>
  <cp:revision>4</cp:revision>
  <dcterms:created xsi:type="dcterms:W3CDTF">2015-03-21T22:27:51Z</dcterms:created>
  <dcterms:modified xsi:type="dcterms:W3CDTF">2015-03-21T22:58:08Z</dcterms:modified>
</cp:coreProperties>
</file>