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2" r:id="rId3"/>
    <p:sldId id="268" r:id="rId4"/>
    <p:sldId id="267" r:id="rId5"/>
    <p:sldId id="269" r:id="rId6"/>
    <p:sldId id="263" r:id="rId7"/>
    <p:sldId id="270" r:id="rId8"/>
    <p:sldId id="258" r:id="rId9"/>
    <p:sldId id="271" r:id="rId10"/>
    <p:sldId id="278" r:id="rId11"/>
    <p:sldId id="259" r:id="rId12"/>
    <p:sldId id="272" r:id="rId13"/>
    <p:sldId id="260" r:id="rId14"/>
    <p:sldId id="273" r:id="rId15"/>
    <p:sldId id="261" r:id="rId16"/>
    <p:sldId id="279" r:id="rId17"/>
    <p:sldId id="264" r:id="rId18"/>
    <p:sldId id="275" r:id="rId19"/>
    <p:sldId id="265" r:id="rId20"/>
    <p:sldId id="276" r:id="rId21"/>
    <p:sldId id="257" r:id="rId22"/>
    <p:sldId id="274" r:id="rId23"/>
    <p:sldId id="266" r:id="rId24"/>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1" d="100"/>
          <a:sy n="81" d="100"/>
        </p:scale>
        <p:origin x="-494"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omic Sans MS" pitchFamily="66" charset="0"/>
              </a:defRPr>
            </a:lvl1pPr>
          </a:lstStyle>
          <a:p>
            <a:endParaRPr lang="es-MX"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omic Sans MS" pitchFamily="66" charset="0"/>
              </a:defRPr>
            </a:lvl1pPr>
          </a:lstStyle>
          <a:p>
            <a:fld id="{F459DFB8-A441-46A7-BE19-C2F3C03D5C57}" type="datetimeFigureOut">
              <a:rPr lang="es-MX" smtClean="0"/>
              <a:pPr/>
              <a:t>30/03/2009</a:t>
            </a:fld>
            <a:endParaRPr lang="es-MX"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MX"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omic Sans MS" pitchFamily="66" charset="0"/>
              </a:defRPr>
            </a:lvl1pPr>
          </a:lstStyle>
          <a:p>
            <a:endParaRPr lang="es-MX"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omic Sans MS" pitchFamily="66" charset="0"/>
              </a:defRPr>
            </a:lvl1pPr>
          </a:lstStyle>
          <a:p>
            <a:fld id="{EA559066-3AC1-4E7C-AC2B-3C57298C909E}" type="slidenum">
              <a:rPr lang="es-MX" smtClean="0"/>
              <a:pPr/>
              <a:t>‹#›</a:t>
            </a:fld>
            <a:endParaRPr lang="es-MX"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omic Sans MS" pitchFamily="66" charset="0"/>
        <a:ea typeface="+mn-ea"/>
        <a:cs typeface="+mn-cs"/>
      </a:defRPr>
    </a:lvl1pPr>
    <a:lvl2pPr marL="457200" algn="l" defTabSz="914400" rtl="0" eaLnBrk="1" latinLnBrk="0" hangingPunct="1">
      <a:defRPr sz="1200" kern="1200">
        <a:solidFill>
          <a:schemeClr val="tx1"/>
        </a:solidFill>
        <a:latin typeface="Comic Sans MS" pitchFamily="66" charset="0"/>
        <a:ea typeface="+mn-ea"/>
        <a:cs typeface="+mn-cs"/>
      </a:defRPr>
    </a:lvl2pPr>
    <a:lvl3pPr marL="914400" algn="l" defTabSz="914400" rtl="0" eaLnBrk="1" latinLnBrk="0" hangingPunct="1">
      <a:defRPr sz="1200" kern="1200">
        <a:solidFill>
          <a:schemeClr val="tx1"/>
        </a:solidFill>
        <a:latin typeface="Comic Sans MS" pitchFamily="66" charset="0"/>
        <a:ea typeface="+mn-ea"/>
        <a:cs typeface="+mn-cs"/>
      </a:defRPr>
    </a:lvl3pPr>
    <a:lvl4pPr marL="1371600" algn="l" defTabSz="914400" rtl="0" eaLnBrk="1" latinLnBrk="0" hangingPunct="1">
      <a:defRPr sz="1200" kern="1200">
        <a:solidFill>
          <a:schemeClr val="tx1"/>
        </a:solidFill>
        <a:latin typeface="Comic Sans MS" pitchFamily="66" charset="0"/>
        <a:ea typeface="+mn-ea"/>
        <a:cs typeface="+mn-cs"/>
      </a:defRPr>
    </a:lvl4pPr>
    <a:lvl5pPr marL="1828800" algn="l" defTabSz="914400" rtl="0" eaLnBrk="1" latinLnBrk="0" hangingPunct="1">
      <a:defRPr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MX"/>
          </a:p>
        </p:txBody>
      </p:sp>
      <p:sp>
        <p:nvSpPr>
          <p:cNvPr id="4" name="Slide Number Placeholder 3"/>
          <p:cNvSpPr>
            <a:spLocks noGrp="1"/>
          </p:cNvSpPr>
          <p:nvPr>
            <p:ph type="sldNum" sz="quarter" idx="10"/>
          </p:nvPr>
        </p:nvSpPr>
        <p:spPr/>
        <p:txBody>
          <a:bodyPr/>
          <a:lstStyle/>
          <a:p>
            <a:fld id="{EA559066-3AC1-4E7C-AC2B-3C57298C909E}" type="slidenum">
              <a:rPr lang="es-MX" smtClean="0"/>
              <a:pPr/>
              <a:t>1</a:t>
            </a:fld>
            <a:endParaRPr lang="es-MX"/>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2</a:t>
            </a:fld>
            <a:endParaRPr lang="es-MX"/>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3</a:t>
            </a:fld>
            <a:endParaRPr lang="es-MX"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4</a:t>
            </a:fld>
            <a:endParaRPr lang="es-MX"/>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5</a:t>
            </a:fld>
            <a:endParaRPr lang="es-MX"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6</a:t>
            </a:fld>
            <a:endParaRPr lang="es-MX"/>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7</a:t>
            </a:fld>
            <a:endParaRPr lang="es-MX"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8</a:t>
            </a:fld>
            <a:endParaRPr lang="es-MX"/>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9</a:t>
            </a:fld>
            <a:endParaRPr lang="es-MX"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10</a:t>
            </a:fld>
            <a:endParaRPr lang="es-MX"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11</a:t>
            </a:fld>
            <a:endParaRPr lang="es-MX"/>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12</a:t>
            </a:fld>
            <a:endParaRPr lang="es-MX"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13</a:t>
            </a:fld>
            <a:endParaRPr lang="es-MX"/>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14</a:t>
            </a:fld>
            <a:endParaRPr lang="es-MX"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15</a:t>
            </a:fld>
            <a:endParaRPr lang="es-MX"/>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16</a:t>
            </a:fld>
            <a:endParaRPr lang="es-MX"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17</a:t>
            </a:fld>
            <a:endParaRPr lang="es-MX"/>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18</a:t>
            </a:fld>
            <a:endParaRPr lang="es-MX"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19</a:t>
            </a:fld>
            <a:endParaRPr lang="es-MX"/>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20</a:t>
            </a:fld>
            <a:endParaRPr lang="es-MX"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MX"/>
          </a:p>
        </p:txBody>
      </p:sp>
      <p:sp>
        <p:nvSpPr>
          <p:cNvPr id="4" name="Slide Number Placeholder 3"/>
          <p:cNvSpPr>
            <a:spLocks noGrp="1"/>
          </p:cNvSpPr>
          <p:nvPr>
            <p:ph type="sldNum" sz="quarter" idx="10"/>
          </p:nvPr>
        </p:nvSpPr>
        <p:spPr/>
        <p:txBody>
          <a:bodyPr/>
          <a:lstStyle/>
          <a:p>
            <a:fld id="{EA559066-3AC1-4E7C-AC2B-3C57298C909E}" type="slidenum">
              <a:rPr lang="es-MX" smtClean="0"/>
              <a:pPr/>
              <a:t>21</a:t>
            </a:fld>
            <a:endParaRPr lang="es-MX"/>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22</a:t>
            </a:fld>
            <a:endParaRPr lang="es-MX"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A559066-3AC1-4E7C-AC2B-3C57298C909E}" type="slidenum">
              <a:rPr lang="es-MX" smtClean="0"/>
              <a:pPr/>
              <a:t>23</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s-MX"/>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s-MX"/>
          </a:p>
        </p:txBody>
      </p:sp>
      <p:sp>
        <p:nvSpPr>
          <p:cNvPr id="4" name="Date Placeholder 3"/>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s-MX"/>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s-MX"/>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s-MX"/>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s-MX"/>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BE24989F-B78F-4C8C-B056-5C54734AB453}" type="datetimeFigureOut">
              <a:rPr lang="es-MX" smtClean="0"/>
              <a:pPr/>
              <a:t>30/03/2009</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02D05C55-C414-4DAF-B6D5-488965942374}" type="slidenum">
              <a:rPr lang="es-MX" smtClean="0"/>
              <a:pPr/>
              <a:t>‹#›</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s-MX"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s-MX"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Comic Sans MS" pitchFamily="66" charset="0"/>
              </a:defRPr>
            </a:lvl1pPr>
          </a:lstStyle>
          <a:p>
            <a:fld id="{BE24989F-B78F-4C8C-B056-5C54734AB453}" type="datetimeFigureOut">
              <a:rPr lang="es-MX" smtClean="0"/>
              <a:pPr/>
              <a:t>30/03/2009</a:t>
            </a:fld>
            <a:endParaRPr lang="es-MX"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Comic Sans MS" pitchFamily="66" charset="0"/>
              </a:defRPr>
            </a:lvl1pPr>
          </a:lstStyle>
          <a:p>
            <a:endParaRPr lang="es-MX"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Comic Sans MS" pitchFamily="66" charset="0"/>
              </a:defRPr>
            </a:lvl1pPr>
          </a:lstStyle>
          <a:p>
            <a:fld id="{02D05C55-C414-4DAF-B6D5-488965942374}" type="slidenum">
              <a:rPr lang="es-MX" smtClean="0"/>
              <a:pPr/>
              <a:t>‹#›</a:t>
            </a:fld>
            <a:endParaRPr lang="es-MX"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Comic Sans MS" pitchFamily="66"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Comic Sans MS" pitchFamily="66"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Comic Sans MS" pitchFamily="66"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Comic Sans MS" pitchFamily="66"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Comic Sans MS" pitchFamily="66"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Comic Sans MS" pitchFamily="66"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wmf"/><Relationship Id="rId4" Type="http://schemas.openxmlformats.org/officeDocument/2006/relationships/image" Target="../media/image10.wmf"/></Relationships>
</file>

<file path=ppt/slides/_rels/slide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s>
</file>

<file path=ppt/slides/_rels/slide1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wmf"/><Relationship Id="rId7" Type="http://schemas.openxmlformats.org/officeDocument/2006/relationships/image" Target="../media/image31.w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wmf"/><Relationship Id="rId5" Type="http://schemas.openxmlformats.org/officeDocument/2006/relationships/image" Target="../media/image29.wmf"/><Relationship Id="rId4" Type="http://schemas.openxmlformats.org/officeDocument/2006/relationships/image" Target="../media/image28.wmf"/></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6.wmf"/><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14400"/>
            <a:ext cx="7467600" cy="2441575"/>
          </a:xfrm>
        </p:spPr>
        <p:txBody>
          <a:bodyPr>
            <a:normAutofit fontScale="90000"/>
          </a:bodyPr>
          <a:lstStyle/>
          <a:p>
            <a:pPr algn="r"/>
            <a:r>
              <a:rPr lang="es-MX" dirty="0" smtClean="0"/>
              <a:t>Canciones en español </a:t>
            </a:r>
            <a:br>
              <a:rPr lang="es-MX" dirty="0" smtClean="0"/>
            </a:br>
            <a:r>
              <a:rPr lang="es-MX" dirty="0" smtClean="0"/>
              <a:t>para los niños</a:t>
            </a:r>
            <a:br>
              <a:rPr lang="es-MX" dirty="0" smtClean="0"/>
            </a:br>
            <a:r>
              <a:rPr lang="es-MX" dirty="0" smtClean="0"/>
              <a:t>4 de abril de 2009</a:t>
            </a:r>
            <a:br>
              <a:rPr lang="es-MX" dirty="0" smtClean="0"/>
            </a:br>
            <a:r>
              <a:rPr lang="es-MX" sz="3600" dirty="0" err="1" smtClean="0"/>
              <a:t>McDermont</a:t>
            </a:r>
            <a:r>
              <a:rPr lang="es-MX" sz="3600" dirty="0" smtClean="0"/>
              <a:t> </a:t>
            </a:r>
            <a:r>
              <a:rPr lang="es-MX" sz="3600" dirty="0" err="1" smtClean="0"/>
              <a:t>Field</a:t>
            </a:r>
            <a:r>
              <a:rPr lang="es-MX" sz="3600" dirty="0" smtClean="0"/>
              <a:t> </a:t>
            </a:r>
            <a:r>
              <a:rPr lang="es-MX" sz="3600" dirty="0" err="1" smtClean="0"/>
              <a:t>House</a:t>
            </a:r>
            <a:r>
              <a:rPr lang="es-MX" sz="3600" dirty="0" smtClean="0"/>
              <a:t>, Lindsay, CA</a:t>
            </a:r>
            <a:endParaRPr lang="es-MX" sz="3600" dirty="0"/>
          </a:p>
        </p:txBody>
      </p:sp>
      <p:sp>
        <p:nvSpPr>
          <p:cNvPr id="3" name="Subtitle 2"/>
          <p:cNvSpPr>
            <a:spLocks noGrp="1"/>
          </p:cNvSpPr>
          <p:nvPr>
            <p:ph type="subTitle" idx="1"/>
          </p:nvPr>
        </p:nvSpPr>
        <p:spPr>
          <a:xfrm>
            <a:off x="533400" y="3505200"/>
            <a:ext cx="5867400" cy="2743200"/>
          </a:xfrm>
        </p:spPr>
        <p:txBody>
          <a:bodyPr/>
          <a:lstStyle/>
          <a:p>
            <a:r>
              <a:rPr lang="es-MX" dirty="0" smtClean="0">
                <a:solidFill>
                  <a:schemeClr val="tx1"/>
                </a:solidFill>
              </a:rPr>
              <a:t>Stanley A Lucero</a:t>
            </a:r>
          </a:p>
          <a:p>
            <a:r>
              <a:rPr lang="es-MX" sz="2800" dirty="0" smtClean="0">
                <a:solidFill>
                  <a:schemeClr val="tx1"/>
                </a:solidFill>
              </a:rPr>
              <a:t>Maestría de Artes en Instrucción</a:t>
            </a:r>
          </a:p>
          <a:p>
            <a:r>
              <a:rPr lang="es-MX" sz="2800" dirty="0" smtClean="0">
                <a:solidFill>
                  <a:schemeClr val="tx1"/>
                </a:solidFill>
              </a:rPr>
              <a:t>Yolanda M. Lucero</a:t>
            </a:r>
          </a:p>
          <a:p>
            <a:r>
              <a:rPr lang="es-MX" sz="2800" dirty="0" smtClean="0">
                <a:solidFill>
                  <a:schemeClr val="tx1"/>
                </a:solidFill>
              </a:rPr>
              <a:t>Maestría de Artes </a:t>
            </a:r>
            <a:r>
              <a:rPr lang="es-MX" sz="2800" dirty="0" smtClean="0">
                <a:solidFill>
                  <a:schemeClr val="tx1"/>
                </a:solidFill>
              </a:rPr>
              <a:t>en Lectura</a:t>
            </a:r>
          </a:p>
          <a:p>
            <a:r>
              <a:rPr lang="es-MX" sz="2800" dirty="0" smtClean="0">
                <a:solidFill>
                  <a:schemeClr val="tx1"/>
                </a:solidFill>
              </a:rPr>
              <a:t>www.lucerito.net</a:t>
            </a:r>
          </a:p>
        </p:txBody>
      </p:sp>
      <p:pic>
        <p:nvPicPr>
          <p:cNvPr id="5128" name="Picture 8" descr="C:\Documents and Settings\Stanley A Lucero\Local Settings\Temporary Internet Files\Content.IE5\6DC8HEVJ\MPj04308400000[1].jpg"/>
          <p:cNvPicPr>
            <a:picLocks noChangeAspect="1" noChangeArrowheads="1"/>
          </p:cNvPicPr>
          <p:nvPr/>
        </p:nvPicPr>
        <p:blipFill>
          <a:blip r:embed="rId3" cstate="print"/>
          <a:srcRect/>
          <a:stretch>
            <a:fillRect/>
          </a:stretch>
        </p:blipFill>
        <p:spPr bwMode="auto">
          <a:xfrm>
            <a:off x="381000" y="457200"/>
            <a:ext cx="2853813" cy="2057400"/>
          </a:xfrm>
          <a:prstGeom prst="rect">
            <a:avLst/>
          </a:prstGeom>
          <a:ln>
            <a:noFill/>
          </a:ln>
          <a:effectLst>
            <a:softEdge rad="112500"/>
          </a:effectLst>
        </p:spPr>
      </p:pic>
      <p:pic>
        <p:nvPicPr>
          <p:cNvPr id="12" name="Picture 11" descr="CDs Turquoise 2.jpg"/>
          <p:cNvPicPr>
            <a:picLocks noChangeAspect="1"/>
          </p:cNvPicPr>
          <p:nvPr/>
        </p:nvPicPr>
        <p:blipFill>
          <a:blip r:embed="rId4"/>
          <a:srcRect l="24592" t="3588" r="12172" b="17479"/>
          <a:stretch>
            <a:fillRect/>
          </a:stretch>
        </p:blipFill>
        <p:spPr>
          <a:xfrm>
            <a:off x="6400800" y="3462868"/>
            <a:ext cx="2286000" cy="2794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Canten</a:t>
            </a:r>
            <a:endParaRPr lang="en-US" dirty="0"/>
          </a:p>
        </p:txBody>
      </p:sp>
      <p:sp>
        <p:nvSpPr>
          <p:cNvPr id="3" name="Content Placeholder 2"/>
          <p:cNvSpPr>
            <a:spLocks noGrp="1"/>
          </p:cNvSpPr>
          <p:nvPr>
            <p:ph idx="1"/>
          </p:nvPr>
        </p:nvSpPr>
        <p:spPr/>
        <p:txBody>
          <a:bodyPr/>
          <a:lstStyle/>
          <a:p>
            <a:r>
              <a:rPr lang="en-US" dirty="0" err="1" smtClean="0"/>
              <a:t>Canten</a:t>
            </a:r>
            <a:r>
              <a:rPr lang="en-US" dirty="0" smtClean="0"/>
              <a:t> </a:t>
            </a:r>
            <a:r>
              <a:rPr lang="en-US" dirty="0" err="1" smtClean="0"/>
              <a:t>porque</a:t>
            </a:r>
            <a:r>
              <a:rPr lang="en-US" dirty="0" smtClean="0"/>
              <a:t> les </a:t>
            </a:r>
            <a:r>
              <a:rPr lang="en-US" dirty="0" err="1" smtClean="0"/>
              <a:t>gusta</a:t>
            </a:r>
            <a:r>
              <a:rPr lang="en-US" dirty="0" smtClean="0"/>
              <a:t> </a:t>
            </a:r>
            <a:r>
              <a:rPr lang="en-US" dirty="0" err="1" smtClean="0"/>
              <a:t>cantar</a:t>
            </a:r>
            <a:r>
              <a:rPr lang="en-US" dirty="0" smtClean="0"/>
              <a:t> con los </a:t>
            </a:r>
            <a:r>
              <a:rPr lang="en-US" dirty="0" err="1" smtClean="0"/>
              <a:t>niños</a:t>
            </a:r>
            <a:r>
              <a:rPr lang="en-US" dirty="0" smtClean="0"/>
              <a:t>. </a:t>
            </a:r>
          </a:p>
        </p:txBody>
      </p:sp>
      <p:pic>
        <p:nvPicPr>
          <p:cNvPr id="5" name="Picture 4" descr="Stanley1 001.jpg"/>
          <p:cNvPicPr>
            <a:picLocks noChangeAspect="1"/>
          </p:cNvPicPr>
          <p:nvPr/>
        </p:nvPicPr>
        <p:blipFill>
          <a:blip r:embed="rId3"/>
          <a:stretch>
            <a:fillRect/>
          </a:stretch>
        </p:blipFill>
        <p:spPr>
          <a:xfrm>
            <a:off x="2362200" y="2667000"/>
            <a:ext cx="5559552" cy="370636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Pajarito</a:t>
            </a:r>
            <a:r>
              <a:rPr lang="en-US" dirty="0" smtClean="0"/>
              <a:t> </a:t>
            </a:r>
            <a:r>
              <a:rPr lang="en-US" dirty="0" err="1" smtClean="0"/>
              <a:t>canta</a:t>
            </a:r>
            <a:r>
              <a:rPr lang="en-US" dirty="0" smtClean="0"/>
              <a:t> </a:t>
            </a:r>
            <a:r>
              <a:rPr lang="en-US" dirty="0" err="1" smtClean="0"/>
              <a:t>tu</a:t>
            </a:r>
            <a:r>
              <a:rPr lang="en-US" dirty="0" smtClean="0"/>
              <a:t> </a:t>
            </a:r>
            <a:endParaRPr lang="es-MX" dirty="0"/>
          </a:p>
        </p:txBody>
      </p:sp>
      <p:sp>
        <p:nvSpPr>
          <p:cNvPr id="3" name="Content Placeholder 2"/>
          <p:cNvSpPr>
            <a:spLocks noGrp="1"/>
          </p:cNvSpPr>
          <p:nvPr>
            <p:ph idx="1"/>
          </p:nvPr>
        </p:nvSpPr>
        <p:spPr/>
        <p:txBody>
          <a:bodyPr>
            <a:normAutofit lnSpcReduction="10000"/>
          </a:bodyPr>
          <a:lstStyle/>
          <a:p>
            <a:r>
              <a:rPr lang="es-ES" dirty="0" smtClean="0"/>
              <a:t>Pajarito canta tú, canta tú, canta tú. Pajarito canta tú, canta para mí</a:t>
            </a:r>
            <a:endParaRPr lang="en-US" dirty="0" smtClean="0"/>
          </a:p>
          <a:p>
            <a:r>
              <a:rPr lang="es-ES" dirty="0" smtClean="0"/>
              <a:t>Pajarito brinca tú … </a:t>
            </a:r>
            <a:endParaRPr lang="en-US" dirty="0" smtClean="0"/>
          </a:p>
          <a:p>
            <a:r>
              <a:rPr lang="es-ES" dirty="0" smtClean="0"/>
              <a:t>Pajarito baila tú ... </a:t>
            </a:r>
            <a:endParaRPr lang="en-US" dirty="0" smtClean="0"/>
          </a:p>
          <a:p>
            <a:r>
              <a:rPr lang="es-ES" dirty="0" smtClean="0"/>
              <a:t>Pajarito chifla tú ... </a:t>
            </a:r>
            <a:endParaRPr lang="en-US" dirty="0" smtClean="0"/>
          </a:p>
          <a:p>
            <a:r>
              <a:rPr lang="es-ES" dirty="0" smtClean="0"/>
              <a:t>Pajarito vuela tú ... </a:t>
            </a:r>
            <a:endParaRPr lang="en-US" dirty="0" smtClean="0"/>
          </a:p>
          <a:p>
            <a:r>
              <a:rPr lang="es-ES" dirty="0" smtClean="0"/>
              <a:t>Pajarito come tú … </a:t>
            </a:r>
            <a:endParaRPr lang="en-US" dirty="0" smtClean="0"/>
          </a:p>
          <a:p>
            <a:r>
              <a:rPr lang="es-ES" dirty="0" smtClean="0"/>
              <a:t>Pajarito duerme tú ...</a:t>
            </a:r>
            <a:endParaRPr lang="en-US" dirty="0" smtClean="0"/>
          </a:p>
          <a:p>
            <a:endParaRPr lang="es-MX" dirty="0"/>
          </a:p>
        </p:txBody>
      </p:sp>
      <p:pic>
        <p:nvPicPr>
          <p:cNvPr id="4" name="Picture 3" descr="birds.gif"/>
          <p:cNvPicPr>
            <a:picLocks noChangeAspect="1"/>
          </p:cNvPicPr>
          <p:nvPr/>
        </p:nvPicPr>
        <p:blipFill>
          <a:blip r:embed="rId3"/>
          <a:stretch>
            <a:fillRect/>
          </a:stretch>
        </p:blipFill>
        <p:spPr>
          <a:xfrm>
            <a:off x="4953000" y="3429000"/>
            <a:ext cx="3886200" cy="181315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Herencia</a:t>
            </a:r>
            <a:r>
              <a:rPr lang="en-US" dirty="0" smtClean="0"/>
              <a:t> cultural</a:t>
            </a:r>
            <a:endParaRPr lang="en-US" dirty="0"/>
          </a:p>
        </p:txBody>
      </p:sp>
      <p:sp>
        <p:nvSpPr>
          <p:cNvPr id="3" name="Content Placeholder 2"/>
          <p:cNvSpPr>
            <a:spLocks noGrp="1"/>
          </p:cNvSpPr>
          <p:nvPr>
            <p:ph idx="1"/>
          </p:nvPr>
        </p:nvSpPr>
        <p:spPr/>
        <p:txBody>
          <a:bodyPr/>
          <a:lstStyle/>
          <a:p>
            <a:r>
              <a:rPr lang="es-MX" dirty="0" smtClean="0"/>
              <a:t>Yo canto canciones y juegos en español con los niños en las escuelas porque quiero que los niños de hogares que hablan español puedan ser parte de la escuela.  Quiero que tengan orgullo de su herencia cultural.</a:t>
            </a:r>
            <a:endParaRPr lang="es-MX" dirty="0"/>
          </a:p>
        </p:txBody>
      </p:sp>
      <p:pic>
        <p:nvPicPr>
          <p:cNvPr id="6147" name="Picture 3" descr="C:\Documents and Settings\Stanley A Lucero\Local Settings\Temporary Internet Files\Content.IE5\243345UU\MPj04384160000[1].jpg"/>
          <p:cNvPicPr>
            <a:picLocks noChangeAspect="1" noChangeArrowheads="1"/>
          </p:cNvPicPr>
          <p:nvPr/>
        </p:nvPicPr>
        <p:blipFill>
          <a:blip r:embed="rId3" cstate="print"/>
          <a:srcRect/>
          <a:stretch>
            <a:fillRect/>
          </a:stretch>
        </p:blipFill>
        <p:spPr bwMode="auto">
          <a:xfrm>
            <a:off x="5791200" y="4419600"/>
            <a:ext cx="1772111" cy="146325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La </a:t>
            </a:r>
            <a:r>
              <a:rPr lang="en-US" sz="3600" dirty="0" err="1" smtClean="0"/>
              <a:t>familia</a:t>
            </a:r>
            <a:endParaRPr lang="es-MX" sz="3600" dirty="0"/>
          </a:p>
        </p:txBody>
      </p:sp>
      <p:sp>
        <p:nvSpPr>
          <p:cNvPr id="3" name="Content Placeholder 2"/>
          <p:cNvSpPr>
            <a:spLocks noGrp="1"/>
          </p:cNvSpPr>
          <p:nvPr>
            <p:ph sz="half" idx="1"/>
          </p:nvPr>
        </p:nvSpPr>
        <p:spPr/>
        <p:txBody>
          <a:bodyPr>
            <a:normAutofit fontScale="77500" lnSpcReduction="20000"/>
          </a:bodyPr>
          <a:lstStyle/>
          <a:p>
            <a:pPr>
              <a:buNone/>
            </a:pPr>
            <a:r>
              <a:rPr lang="es-MX" dirty="0" smtClean="0"/>
              <a:t>Éste es mamá</a:t>
            </a:r>
            <a:endParaRPr lang="en-US" dirty="0" smtClean="0"/>
          </a:p>
          <a:p>
            <a:pPr>
              <a:buNone/>
            </a:pPr>
            <a:r>
              <a:rPr lang="es-MX" dirty="0" smtClean="0"/>
              <a:t>Éste es papá</a:t>
            </a:r>
            <a:endParaRPr lang="en-US" dirty="0" smtClean="0"/>
          </a:p>
          <a:p>
            <a:pPr>
              <a:buNone/>
            </a:pPr>
            <a:r>
              <a:rPr lang="es-MX" dirty="0" smtClean="0"/>
              <a:t>Éste es hermano alto</a:t>
            </a:r>
            <a:endParaRPr lang="en-US" dirty="0" smtClean="0"/>
          </a:p>
          <a:p>
            <a:pPr>
              <a:buNone/>
            </a:pPr>
            <a:r>
              <a:rPr lang="es-MX" dirty="0" smtClean="0"/>
              <a:t>Éste es hermana</a:t>
            </a:r>
            <a:endParaRPr lang="en-US" dirty="0" smtClean="0"/>
          </a:p>
          <a:p>
            <a:pPr>
              <a:buNone/>
            </a:pPr>
            <a:r>
              <a:rPr lang="es-MX" dirty="0" smtClean="0"/>
              <a:t>Este es bebé</a:t>
            </a:r>
            <a:endParaRPr lang="en-US" dirty="0" smtClean="0"/>
          </a:p>
          <a:p>
            <a:pPr>
              <a:buNone/>
            </a:pPr>
            <a:r>
              <a:rPr lang="es-MX" dirty="0" smtClean="0"/>
              <a:t>Y los queremos todos</a:t>
            </a:r>
            <a:endParaRPr lang="en-US" dirty="0" smtClean="0"/>
          </a:p>
          <a:p>
            <a:pPr>
              <a:buNone/>
            </a:pPr>
            <a:r>
              <a:rPr lang="es-MX" dirty="0" smtClean="0"/>
              <a:t> </a:t>
            </a:r>
            <a:endParaRPr lang="en-US" dirty="0" smtClean="0"/>
          </a:p>
          <a:p>
            <a:pPr>
              <a:buNone/>
            </a:pPr>
            <a:r>
              <a:rPr lang="es-MX" dirty="0" smtClean="0"/>
              <a:t>Éste es abuela</a:t>
            </a:r>
            <a:endParaRPr lang="en-US" dirty="0" smtClean="0"/>
          </a:p>
          <a:p>
            <a:pPr>
              <a:buNone/>
            </a:pPr>
            <a:r>
              <a:rPr lang="es-MX" dirty="0" smtClean="0"/>
              <a:t>Éste es abuelo</a:t>
            </a:r>
            <a:endParaRPr lang="en-US" dirty="0" smtClean="0"/>
          </a:p>
          <a:p>
            <a:pPr>
              <a:buNone/>
            </a:pPr>
            <a:r>
              <a:rPr lang="es-MX" dirty="0" smtClean="0"/>
              <a:t>Éste es mi tío el alto</a:t>
            </a:r>
            <a:endParaRPr lang="en-US" dirty="0" smtClean="0"/>
          </a:p>
          <a:p>
            <a:pPr>
              <a:buNone/>
            </a:pPr>
            <a:r>
              <a:rPr lang="es-MX" dirty="0" smtClean="0"/>
              <a:t>Éste es mi tía</a:t>
            </a:r>
            <a:endParaRPr lang="en-US" dirty="0" smtClean="0"/>
          </a:p>
          <a:p>
            <a:pPr>
              <a:buNone/>
            </a:pPr>
            <a:r>
              <a:rPr lang="es-MX" dirty="0" smtClean="0"/>
              <a:t>Este es mi primo</a:t>
            </a:r>
            <a:endParaRPr lang="en-US" dirty="0" smtClean="0"/>
          </a:p>
          <a:p>
            <a:pPr>
              <a:buNone/>
            </a:pPr>
            <a:r>
              <a:rPr lang="es-MX" dirty="0" smtClean="0"/>
              <a:t>Y los queremos todos</a:t>
            </a:r>
            <a:endParaRPr lang="en-US" dirty="0" smtClean="0"/>
          </a:p>
          <a:p>
            <a:endParaRPr lang="es-MX" dirty="0"/>
          </a:p>
        </p:txBody>
      </p:sp>
      <p:sp>
        <p:nvSpPr>
          <p:cNvPr id="4" name="Content Placeholder 3"/>
          <p:cNvSpPr>
            <a:spLocks noGrp="1"/>
          </p:cNvSpPr>
          <p:nvPr>
            <p:ph sz="half" idx="2"/>
          </p:nvPr>
        </p:nvSpPr>
        <p:spPr/>
        <p:txBody>
          <a:bodyPr>
            <a:normAutofit fontScale="77500" lnSpcReduction="20000"/>
          </a:bodyPr>
          <a:lstStyle/>
          <a:p>
            <a:pPr>
              <a:buNone/>
            </a:pPr>
            <a:r>
              <a:rPr lang="en-US" dirty="0" smtClean="0"/>
              <a:t>This is mother</a:t>
            </a:r>
          </a:p>
          <a:p>
            <a:pPr>
              <a:buNone/>
            </a:pPr>
            <a:r>
              <a:rPr lang="en-US" dirty="0" smtClean="0"/>
              <a:t>This is father</a:t>
            </a:r>
          </a:p>
          <a:p>
            <a:pPr>
              <a:buNone/>
            </a:pPr>
            <a:r>
              <a:rPr lang="en-US" dirty="0" smtClean="0"/>
              <a:t>This is brother tall</a:t>
            </a:r>
          </a:p>
          <a:p>
            <a:pPr>
              <a:buNone/>
            </a:pPr>
            <a:r>
              <a:rPr lang="en-US" dirty="0" smtClean="0"/>
              <a:t>This is sister</a:t>
            </a:r>
          </a:p>
          <a:p>
            <a:pPr>
              <a:buNone/>
            </a:pPr>
            <a:r>
              <a:rPr lang="en-US" dirty="0" smtClean="0"/>
              <a:t>This is baby</a:t>
            </a:r>
          </a:p>
          <a:p>
            <a:pPr>
              <a:buNone/>
            </a:pPr>
            <a:r>
              <a:rPr lang="en-US" dirty="0" smtClean="0"/>
              <a:t>And we love them all</a:t>
            </a:r>
          </a:p>
          <a:p>
            <a:pPr>
              <a:buNone/>
            </a:pPr>
            <a:r>
              <a:rPr lang="en-US" dirty="0" smtClean="0"/>
              <a:t> </a:t>
            </a:r>
          </a:p>
          <a:p>
            <a:pPr>
              <a:buNone/>
            </a:pPr>
            <a:r>
              <a:rPr lang="en-US" dirty="0" smtClean="0"/>
              <a:t>This is grandma</a:t>
            </a:r>
          </a:p>
          <a:p>
            <a:pPr>
              <a:buNone/>
            </a:pPr>
            <a:r>
              <a:rPr lang="en-US" dirty="0" smtClean="0"/>
              <a:t>This is grandpa</a:t>
            </a:r>
          </a:p>
          <a:p>
            <a:pPr>
              <a:buNone/>
            </a:pPr>
            <a:r>
              <a:rPr lang="en-US" dirty="0" smtClean="0"/>
              <a:t>This is my uncle tall</a:t>
            </a:r>
          </a:p>
          <a:p>
            <a:pPr>
              <a:buNone/>
            </a:pPr>
            <a:r>
              <a:rPr lang="en-US" dirty="0" smtClean="0"/>
              <a:t>This is auntie</a:t>
            </a:r>
          </a:p>
          <a:p>
            <a:pPr>
              <a:buNone/>
            </a:pPr>
            <a:r>
              <a:rPr lang="en-US" dirty="0" smtClean="0"/>
              <a:t>This is cousin</a:t>
            </a:r>
          </a:p>
          <a:p>
            <a:pPr>
              <a:buNone/>
            </a:pPr>
            <a:r>
              <a:rPr lang="en-US" dirty="0" smtClean="0"/>
              <a:t>And we love them all</a:t>
            </a:r>
          </a:p>
          <a:p>
            <a:endParaRPr lang="es-MX" dirty="0"/>
          </a:p>
        </p:txBody>
      </p:sp>
      <p:pic>
        <p:nvPicPr>
          <p:cNvPr id="7170" name="Picture 2" descr="C:\Documents and Settings\Stanley A Lucero\Local Settings\Temporary Internet Files\Content.IE5\RLMKM001\MCj04395980000[1].png"/>
          <p:cNvPicPr>
            <a:picLocks noChangeAspect="1" noChangeArrowheads="1"/>
          </p:cNvPicPr>
          <p:nvPr/>
        </p:nvPicPr>
        <p:blipFill>
          <a:blip r:embed="rId3"/>
          <a:srcRect/>
          <a:stretch>
            <a:fillRect/>
          </a:stretch>
        </p:blipFill>
        <p:spPr bwMode="auto">
          <a:xfrm>
            <a:off x="6781800" y="152400"/>
            <a:ext cx="2093757" cy="1824037"/>
          </a:xfrm>
          <a:prstGeom prst="rect">
            <a:avLst/>
          </a:prstGeom>
          <a:ln>
            <a:noFill/>
          </a:ln>
          <a:effectLst>
            <a:softEdge rad="112500"/>
          </a:effectLst>
        </p:spPr>
      </p:pic>
      <p:pic>
        <p:nvPicPr>
          <p:cNvPr id="7171" name="Picture 3" descr="C:\Documents and Settings\Stanley A Lucero\Local Settings\Temporary Internet Files\Content.IE5\6DC8HEVJ\MPj04393840000[1].jpg"/>
          <p:cNvPicPr>
            <a:picLocks noChangeAspect="1" noChangeArrowheads="1"/>
          </p:cNvPicPr>
          <p:nvPr/>
        </p:nvPicPr>
        <p:blipFill>
          <a:blip r:embed="rId4" cstate="print"/>
          <a:srcRect/>
          <a:stretch>
            <a:fillRect/>
          </a:stretch>
        </p:blipFill>
        <p:spPr bwMode="auto">
          <a:xfrm>
            <a:off x="457200" y="228600"/>
            <a:ext cx="1447800" cy="13609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Actividades</a:t>
            </a:r>
            <a:r>
              <a:rPr lang="en-US" dirty="0" smtClean="0"/>
              <a:t> </a:t>
            </a:r>
            <a:r>
              <a:rPr lang="en-US" dirty="0" err="1" smtClean="0"/>
              <a:t>culturales</a:t>
            </a:r>
            <a:endParaRPr lang="en-US" dirty="0"/>
          </a:p>
        </p:txBody>
      </p:sp>
      <p:sp>
        <p:nvSpPr>
          <p:cNvPr id="3" name="Content Placeholder 2"/>
          <p:cNvSpPr>
            <a:spLocks noGrp="1"/>
          </p:cNvSpPr>
          <p:nvPr>
            <p:ph idx="1"/>
          </p:nvPr>
        </p:nvSpPr>
        <p:spPr/>
        <p:txBody>
          <a:bodyPr/>
          <a:lstStyle/>
          <a:p>
            <a:r>
              <a:rPr lang="es-MX" dirty="0" smtClean="0"/>
              <a:t>Crean actividades nuevas y hermosas basadas en su propio idioma y cultural para los niños.</a:t>
            </a:r>
            <a:endParaRPr lang="es-MX" dirty="0"/>
          </a:p>
        </p:txBody>
      </p:sp>
      <p:pic>
        <p:nvPicPr>
          <p:cNvPr id="8195" name="Picture 3" descr="C:\Documents and Settings\Stanley A Lucero\Local Settings\Temporary Internet Files\Content.IE5\RLMKM001\MCj04336680000[1].wmf"/>
          <p:cNvPicPr>
            <a:picLocks noChangeAspect="1" noChangeArrowheads="1"/>
          </p:cNvPicPr>
          <p:nvPr/>
        </p:nvPicPr>
        <p:blipFill>
          <a:blip r:embed="rId3"/>
          <a:srcRect/>
          <a:stretch>
            <a:fillRect/>
          </a:stretch>
        </p:blipFill>
        <p:spPr bwMode="auto">
          <a:xfrm>
            <a:off x="609599" y="4114800"/>
            <a:ext cx="2599765" cy="1752600"/>
          </a:xfrm>
          <a:prstGeom prst="rect">
            <a:avLst/>
          </a:prstGeom>
          <a:noFill/>
        </p:spPr>
      </p:pic>
      <p:pic>
        <p:nvPicPr>
          <p:cNvPr id="8196" name="Picture 4" descr="C:\Documents and Settings\Stanley A Lucero\Local Settings\Temporary Internet Files\Content.IE5\ULBPFSUI\MCj04354300000[1].wmf"/>
          <p:cNvPicPr>
            <a:picLocks noChangeAspect="1" noChangeArrowheads="1"/>
          </p:cNvPicPr>
          <p:nvPr/>
        </p:nvPicPr>
        <p:blipFill>
          <a:blip r:embed="rId4"/>
          <a:srcRect/>
          <a:stretch>
            <a:fillRect/>
          </a:stretch>
        </p:blipFill>
        <p:spPr bwMode="auto">
          <a:xfrm>
            <a:off x="3505200" y="4038600"/>
            <a:ext cx="1701800" cy="1838325"/>
          </a:xfrm>
          <a:prstGeom prst="rect">
            <a:avLst/>
          </a:prstGeom>
          <a:noFill/>
        </p:spPr>
      </p:pic>
      <p:pic>
        <p:nvPicPr>
          <p:cNvPr id="8197" name="Picture 5" descr="C:\Documents and Settings\Stanley A Lucero\Local Settings\Temporary Internet Files\Content.IE5\6DC8HEVJ\MCj04354360000[1].wmf"/>
          <p:cNvPicPr>
            <a:picLocks noChangeAspect="1" noChangeArrowheads="1"/>
          </p:cNvPicPr>
          <p:nvPr/>
        </p:nvPicPr>
        <p:blipFill>
          <a:blip r:embed="rId5"/>
          <a:srcRect/>
          <a:stretch>
            <a:fillRect/>
          </a:stretch>
        </p:blipFill>
        <p:spPr bwMode="auto">
          <a:xfrm>
            <a:off x="6324600" y="3962400"/>
            <a:ext cx="1844675" cy="18415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Cinco</a:t>
            </a:r>
            <a:r>
              <a:rPr lang="en-US" dirty="0" smtClean="0"/>
              <a:t> </a:t>
            </a:r>
            <a:r>
              <a:rPr lang="en-US" dirty="0" err="1" smtClean="0"/>
              <a:t>elefantes</a:t>
            </a:r>
            <a:endParaRPr lang="es-MX" dirty="0"/>
          </a:p>
        </p:txBody>
      </p:sp>
      <p:sp>
        <p:nvSpPr>
          <p:cNvPr id="3" name="Content Placeholder 2"/>
          <p:cNvSpPr>
            <a:spLocks noGrp="1"/>
          </p:cNvSpPr>
          <p:nvPr>
            <p:ph idx="1"/>
          </p:nvPr>
        </p:nvSpPr>
        <p:spPr/>
        <p:txBody>
          <a:bodyPr>
            <a:normAutofit fontScale="70000" lnSpcReduction="20000"/>
          </a:bodyPr>
          <a:lstStyle/>
          <a:p>
            <a:pPr>
              <a:buNone/>
            </a:pPr>
            <a:r>
              <a:rPr lang="es-ES" dirty="0" smtClean="0"/>
              <a:t>Un elefante se columpiaba(n) </a:t>
            </a:r>
            <a:endParaRPr lang="en-US" dirty="0" smtClean="0"/>
          </a:p>
          <a:p>
            <a:pPr>
              <a:buNone/>
            </a:pPr>
            <a:r>
              <a:rPr lang="es-ES" dirty="0" smtClean="0"/>
              <a:t>sobre la tela de una araña.  </a:t>
            </a:r>
            <a:endParaRPr lang="en-US" dirty="0" smtClean="0"/>
          </a:p>
          <a:p>
            <a:pPr>
              <a:buNone/>
            </a:pPr>
            <a:r>
              <a:rPr lang="es-ES" dirty="0" smtClean="0"/>
              <a:t>Como veía(n) que resistía, </a:t>
            </a:r>
            <a:endParaRPr lang="en-US" dirty="0" smtClean="0"/>
          </a:p>
          <a:p>
            <a:pPr>
              <a:buNone/>
            </a:pPr>
            <a:r>
              <a:rPr lang="es-ES" dirty="0" smtClean="0"/>
              <a:t>fue a llamar a otro elefante</a:t>
            </a:r>
            <a:endParaRPr lang="en-US" dirty="0" smtClean="0"/>
          </a:p>
          <a:p>
            <a:pPr>
              <a:buNone/>
            </a:pPr>
            <a:r>
              <a:rPr lang="es-ES" dirty="0" smtClean="0"/>
              <a:t> </a:t>
            </a:r>
            <a:endParaRPr lang="en-US" dirty="0" smtClean="0"/>
          </a:p>
          <a:p>
            <a:pPr>
              <a:buNone/>
            </a:pPr>
            <a:r>
              <a:rPr lang="es-ES" dirty="0" smtClean="0"/>
              <a:t>Dos elefantes …</a:t>
            </a:r>
            <a:endParaRPr lang="en-US" dirty="0" smtClean="0"/>
          </a:p>
          <a:p>
            <a:pPr>
              <a:buNone/>
            </a:pPr>
            <a:r>
              <a:rPr lang="es-ES" dirty="0" smtClean="0"/>
              <a:t>Tres elefantes...</a:t>
            </a:r>
            <a:endParaRPr lang="en-US" dirty="0" smtClean="0"/>
          </a:p>
          <a:p>
            <a:pPr>
              <a:buNone/>
            </a:pPr>
            <a:r>
              <a:rPr lang="es-ES" dirty="0" smtClean="0"/>
              <a:t>Cuatro elefantes...</a:t>
            </a:r>
            <a:endParaRPr lang="en-US" dirty="0" smtClean="0"/>
          </a:p>
          <a:p>
            <a:pPr>
              <a:buNone/>
            </a:pPr>
            <a:r>
              <a:rPr lang="es-ES" dirty="0" smtClean="0"/>
              <a:t> </a:t>
            </a:r>
            <a:endParaRPr lang="en-US" dirty="0" smtClean="0"/>
          </a:p>
          <a:p>
            <a:pPr>
              <a:buNone/>
            </a:pPr>
            <a:r>
              <a:rPr lang="es-ES" dirty="0" smtClean="0"/>
              <a:t>Cinco elefantes se columpiaban </a:t>
            </a:r>
            <a:endParaRPr lang="en-US" dirty="0" smtClean="0"/>
          </a:p>
          <a:p>
            <a:pPr>
              <a:buNone/>
            </a:pPr>
            <a:r>
              <a:rPr lang="es-ES" dirty="0" smtClean="0"/>
              <a:t>sobre la tela de una araña.  </a:t>
            </a:r>
            <a:endParaRPr lang="en-US" dirty="0" smtClean="0"/>
          </a:p>
          <a:p>
            <a:pPr>
              <a:buNone/>
            </a:pPr>
            <a:r>
              <a:rPr lang="es-ES" dirty="0" smtClean="0"/>
              <a:t>Como veían que no resistía, </a:t>
            </a:r>
            <a:endParaRPr lang="en-US" dirty="0" smtClean="0"/>
          </a:p>
          <a:p>
            <a:pPr>
              <a:buNone/>
            </a:pPr>
            <a:r>
              <a:rPr lang="es-ES" dirty="0" smtClean="0"/>
              <a:t>mira como caen los elefantes</a:t>
            </a:r>
            <a:endParaRPr lang="en-US" dirty="0" smtClean="0"/>
          </a:p>
          <a:p>
            <a:endParaRPr lang="es-MX" dirty="0"/>
          </a:p>
        </p:txBody>
      </p:sp>
      <p:pic>
        <p:nvPicPr>
          <p:cNvPr id="4098" name="Picture 2" descr="C:\Documents and Settings\Stanley A Lucero\Local Settings\Temporary Internet Files\Content.IE5\243345UU\MCAn01402_0000[1].wmf"/>
          <p:cNvPicPr>
            <a:picLocks noChangeAspect="1" noChangeArrowheads="1"/>
          </p:cNvPicPr>
          <p:nvPr/>
        </p:nvPicPr>
        <p:blipFill>
          <a:blip r:embed="rId3"/>
          <a:srcRect/>
          <a:stretch>
            <a:fillRect/>
          </a:stretch>
        </p:blipFill>
        <p:spPr bwMode="auto">
          <a:xfrm>
            <a:off x="6096000" y="914400"/>
            <a:ext cx="2601621" cy="1522866"/>
          </a:xfrm>
          <a:prstGeom prst="rect">
            <a:avLst/>
          </a:prstGeom>
          <a:noFill/>
        </p:spPr>
      </p:pic>
      <p:pic>
        <p:nvPicPr>
          <p:cNvPr id="4099" name="Picture 3" descr="C:\Documents and Settings\Stanley A Lucero\Local Settings\Temporary Internet Files\Content.IE5\243345UU\MCAn01402_0000[1].wmf"/>
          <p:cNvPicPr>
            <a:picLocks noChangeAspect="1" noChangeArrowheads="1"/>
          </p:cNvPicPr>
          <p:nvPr/>
        </p:nvPicPr>
        <p:blipFill>
          <a:blip r:embed="rId3"/>
          <a:srcRect/>
          <a:stretch>
            <a:fillRect/>
          </a:stretch>
        </p:blipFill>
        <p:spPr bwMode="auto">
          <a:xfrm>
            <a:off x="4724400" y="1905000"/>
            <a:ext cx="2213024" cy="1295400"/>
          </a:xfrm>
          <a:prstGeom prst="rect">
            <a:avLst/>
          </a:prstGeom>
          <a:noFill/>
        </p:spPr>
      </p:pic>
      <p:pic>
        <p:nvPicPr>
          <p:cNvPr id="4100" name="Picture 4" descr="C:\Documents and Settings\Stanley A Lucero\Local Settings\Temporary Internet Files\Content.IE5\243345UU\MCAn01402_0000[1].wmf"/>
          <p:cNvPicPr>
            <a:picLocks noChangeAspect="1" noChangeArrowheads="1"/>
          </p:cNvPicPr>
          <p:nvPr/>
        </p:nvPicPr>
        <p:blipFill>
          <a:blip r:embed="rId3"/>
          <a:srcRect/>
          <a:stretch>
            <a:fillRect/>
          </a:stretch>
        </p:blipFill>
        <p:spPr bwMode="auto">
          <a:xfrm>
            <a:off x="4029066" y="3276600"/>
            <a:ext cx="2343203" cy="1371600"/>
          </a:xfrm>
          <a:prstGeom prst="rect">
            <a:avLst/>
          </a:prstGeom>
          <a:noFill/>
        </p:spPr>
      </p:pic>
      <p:pic>
        <p:nvPicPr>
          <p:cNvPr id="4101" name="Picture 5" descr="C:\Documents and Settings\Stanley A Lucero\Local Settings\Temporary Internet Files\Content.IE5\243345UU\MCAn01402_0000[1].wmf"/>
          <p:cNvPicPr>
            <a:picLocks noChangeAspect="1" noChangeArrowheads="1"/>
          </p:cNvPicPr>
          <p:nvPr/>
        </p:nvPicPr>
        <p:blipFill>
          <a:blip r:embed="rId3"/>
          <a:srcRect/>
          <a:stretch>
            <a:fillRect/>
          </a:stretch>
        </p:blipFill>
        <p:spPr bwMode="auto">
          <a:xfrm>
            <a:off x="6629400" y="3886200"/>
            <a:ext cx="2082847" cy="1219200"/>
          </a:xfrm>
          <a:prstGeom prst="rect">
            <a:avLst/>
          </a:prstGeom>
          <a:noFill/>
        </p:spPr>
      </p:pic>
      <p:pic>
        <p:nvPicPr>
          <p:cNvPr id="4102" name="Picture 6" descr="C:\Documents and Settings\Stanley A Lucero\Local Settings\Temporary Internet Files\Content.IE5\243345UU\MCAn01402_0000[1].wmf"/>
          <p:cNvPicPr>
            <a:picLocks noChangeAspect="1" noChangeArrowheads="1"/>
          </p:cNvPicPr>
          <p:nvPr/>
        </p:nvPicPr>
        <p:blipFill>
          <a:blip r:embed="rId3"/>
          <a:srcRect/>
          <a:stretch>
            <a:fillRect/>
          </a:stretch>
        </p:blipFill>
        <p:spPr bwMode="auto">
          <a:xfrm>
            <a:off x="5029200" y="4953000"/>
            <a:ext cx="2133600" cy="124890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Sonrisas</a:t>
            </a:r>
            <a:endParaRPr lang="en-US" dirty="0"/>
          </a:p>
        </p:txBody>
      </p:sp>
      <p:sp>
        <p:nvSpPr>
          <p:cNvPr id="3" name="Content Placeholder 2"/>
          <p:cNvSpPr>
            <a:spLocks noGrp="1"/>
          </p:cNvSpPr>
          <p:nvPr>
            <p:ph idx="1"/>
          </p:nvPr>
        </p:nvSpPr>
        <p:spPr/>
        <p:txBody>
          <a:bodyPr/>
          <a:lstStyle/>
          <a:p>
            <a:r>
              <a:rPr lang="es-MX" dirty="0" smtClean="0"/>
              <a:t>Cuando usan canciones y juegos en el idioma natal de los niños, verán muchas sonrisas en las caras de los niños que hablan español.</a:t>
            </a:r>
            <a:endParaRPr lang="es-MX" dirty="0"/>
          </a:p>
        </p:txBody>
      </p:sp>
      <p:pic>
        <p:nvPicPr>
          <p:cNvPr id="9219" name="Picture 3" descr="C:\Documents and Settings\Stanley A Lucero\Local Settings\Temporary Internet Files\Content.IE5\6DC8HEVJ\MPj04306580000[1].jpg"/>
          <p:cNvPicPr>
            <a:picLocks noChangeAspect="1" noChangeArrowheads="1"/>
          </p:cNvPicPr>
          <p:nvPr/>
        </p:nvPicPr>
        <p:blipFill>
          <a:blip r:embed="rId3" cstate="print"/>
          <a:srcRect/>
          <a:stretch>
            <a:fillRect/>
          </a:stretch>
        </p:blipFill>
        <p:spPr bwMode="auto">
          <a:xfrm>
            <a:off x="4343400" y="3352800"/>
            <a:ext cx="2743200" cy="2743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El </a:t>
            </a:r>
            <a:r>
              <a:rPr lang="en-US" dirty="0" err="1" smtClean="0"/>
              <a:t>carro</a:t>
            </a:r>
            <a:r>
              <a:rPr lang="en-US" dirty="0" smtClean="0"/>
              <a:t> Ford</a:t>
            </a:r>
            <a:endParaRPr lang="es-MX" dirty="0"/>
          </a:p>
        </p:txBody>
      </p:sp>
      <p:sp>
        <p:nvSpPr>
          <p:cNvPr id="3" name="Content Placeholder 2"/>
          <p:cNvSpPr>
            <a:spLocks noGrp="1"/>
          </p:cNvSpPr>
          <p:nvPr>
            <p:ph idx="1"/>
          </p:nvPr>
        </p:nvSpPr>
        <p:spPr/>
        <p:txBody>
          <a:bodyPr>
            <a:normAutofit fontScale="85000" lnSpcReduction="20000"/>
          </a:bodyPr>
          <a:lstStyle/>
          <a:p>
            <a:r>
              <a:rPr lang="es-ES" dirty="0" smtClean="0"/>
              <a:t>Yo tengo mi carro Ford que le falta la transmisión </a:t>
            </a:r>
            <a:endParaRPr lang="en-US" dirty="0" smtClean="0"/>
          </a:p>
          <a:p>
            <a:r>
              <a:rPr lang="es-ES" dirty="0" smtClean="0"/>
              <a:t>y no quiso comenzar.  </a:t>
            </a:r>
            <a:endParaRPr lang="en-US" dirty="0" smtClean="0"/>
          </a:p>
          <a:p>
            <a:r>
              <a:rPr lang="es-ES" dirty="0" smtClean="0"/>
              <a:t>Le quité el motor y le puse un tenedor </a:t>
            </a:r>
            <a:endParaRPr lang="en-US" dirty="0" smtClean="0"/>
          </a:p>
          <a:p>
            <a:r>
              <a:rPr lang="es-ES" dirty="0" smtClean="0"/>
              <a:t>y no quiso comenzar. </a:t>
            </a:r>
            <a:endParaRPr lang="en-US" dirty="0" smtClean="0"/>
          </a:p>
          <a:p>
            <a:r>
              <a:rPr lang="es-ES" dirty="0" smtClean="0"/>
              <a:t> </a:t>
            </a:r>
            <a:endParaRPr lang="en-US" dirty="0" smtClean="0"/>
          </a:p>
          <a:p>
            <a:r>
              <a:rPr lang="es-ES" dirty="0" smtClean="0"/>
              <a:t>Le quité los </a:t>
            </a:r>
            <a:r>
              <a:rPr lang="es-ES" i="1" dirty="0" err="1" smtClean="0"/>
              <a:t>windshield</a:t>
            </a:r>
            <a:r>
              <a:rPr lang="es-ES" i="1" dirty="0" smtClean="0"/>
              <a:t> </a:t>
            </a:r>
            <a:r>
              <a:rPr lang="es-ES" i="1" dirty="0" err="1" smtClean="0"/>
              <a:t>wipers</a:t>
            </a:r>
            <a:r>
              <a:rPr lang="es-ES" i="1" dirty="0" smtClean="0"/>
              <a:t> </a:t>
            </a:r>
            <a:r>
              <a:rPr lang="es-ES" dirty="0" smtClean="0"/>
              <a:t>y le puse unos </a:t>
            </a:r>
            <a:r>
              <a:rPr lang="es-ES" i="1" dirty="0" err="1" smtClean="0"/>
              <a:t>diapers</a:t>
            </a:r>
            <a:r>
              <a:rPr lang="es-ES" dirty="0" smtClean="0"/>
              <a:t> </a:t>
            </a:r>
            <a:endParaRPr lang="en-US" dirty="0" smtClean="0"/>
          </a:p>
          <a:p>
            <a:r>
              <a:rPr lang="es-ES" dirty="0" smtClean="0"/>
              <a:t>y no quiso comenzar. </a:t>
            </a:r>
            <a:endParaRPr lang="en-US" dirty="0" smtClean="0"/>
          </a:p>
          <a:p>
            <a:r>
              <a:rPr lang="es-ES" dirty="0" smtClean="0"/>
              <a:t>Le quité los anillos y le puse unos míos </a:t>
            </a:r>
            <a:endParaRPr lang="en-US" dirty="0" smtClean="0"/>
          </a:p>
          <a:p>
            <a:r>
              <a:rPr lang="es-ES" dirty="0" smtClean="0"/>
              <a:t>y no quiso comenzar   </a:t>
            </a:r>
            <a:endParaRPr lang="en-US" dirty="0" smtClean="0"/>
          </a:p>
          <a:p>
            <a:endParaRPr lang="es-MX" dirty="0"/>
          </a:p>
        </p:txBody>
      </p:sp>
      <p:pic>
        <p:nvPicPr>
          <p:cNvPr id="4" name="Picture 3" descr="carroford.gif"/>
          <p:cNvPicPr>
            <a:picLocks noChangeAspect="1"/>
          </p:cNvPicPr>
          <p:nvPr/>
        </p:nvPicPr>
        <p:blipFill>
          <a:blip r:embed="rId3"/>
          <a:stretch>
            <a:fillRect/>
          </a:stretch>
        </p:blipFill>
        <p:spPr>
          <a:xfrm>
            <a:off x="7086600" y="304800"/>
            <a:ext cx="1518997" cy="1426010"/>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242" name="Picture 2" descr="C:\Documents and Settings\Stanley A Lucero\Local Settings\Temporary Internet Files\Content.IE5\ULBPFSUI\MCj04273290000[1].wmf"/>
          <p:cNvPicPr>
            <a:picLocks noChangeAspect="1" noChangeArrowheads="1"/>
          </p:cNvPicPr>
          <p:nvPr/>
        </p:nvPicPr>
        <p:blipFill>
          <a:blip r:embed="rId4"/>
          <a:srcRect/>
          <a:stretch>
            <a:fillRect/>
          </a:stretch>
        </p:blipFill>
        <p:spPr bwMode="auto">
          <a:xfrm>
            <a:off x="6781800" y="5181600"/>
            <a:ext cx="1784909" cy="138805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Versos </a:t>
            </a:r>
            <a:r>
              <a:rPr lang="en-US" dirty="0" err="1" smtClean="0"/>
              <a:t>compuestos</a:t>
            </a:r>
            <a:r>
              <a:rPr lang="en-US" dirty="0" smtClean="0"/>
              <a:t> </a:t>
            </a:r>
            <a:r>
              <a:rPr lang="en-US" dirty="0" err="1" smtClean="0"/>
              <a:t>por</a:t>
            </a:r>
            <a:r>
              <a:rPr lang="en-US" dirty="0" smtClean="0"/>
              <a:t> los </a:t>
            </a:r>
            <a:r>
              <a:rPr lang="en-US" dirty="0" err="1" smtClean="0"/>
              <a:t>niños</a:t>
            </a:r>
            <a:endParaRPr lang="en-US" dirty="0"/>
          </a:p>
        </p:txBody>
      </p:sp>
      <p:sp>
        <p:nvSpPr>
          <p:cNvPr id="3" name="Content Placeholder 2"/>
          <p:cNvSpPr>
            <a:spLocks noGrp="1"/>
          </p:cNvSpPr>
          <p:nvPr>
            <p:ph sz="half" idx="1"/>
          </p:nvPr>
        </p:nvSpPr>
        <p:spPr/>
        <p:txBody>
          <a:bodyPr>
            <a:normAutofit fontScale="85000" lnSpcReduction="10000"/>
          </a:bodyPr>
          <a:lstStyle/>
          <a:p>
            <a:r>
              <a:rPr lang="es-MX" dirty="0" smtClean="0"/>
              <a:t>La ventana - una manzana</a:t>
            </a:r>
          </a:p>
          <a:p>
            <a:r>
              <a:rPr lang="es-MX" dirty="0" smtClean="0"/>
              <a:t>El espejo - un conejo</a:t>
            </a:r>
          </a:p>
          <a:p>
            <a:r>
              <a:rPr lang="es-MX" dirty="0" smtClean="0"/>
              <a:t>La tapa - una papa</a:t>
            </a:r>
          </a:p>
          <a:p>
            <a:r>
              <a:rPr lang="es-MX" dirty="0" smtClean="0"/>
              <a:t>Las pipas - unas tripas</a:t>
            </a:r>
          </a:p>
          <a:p>
            <a:r>
              <a:rPr lang="es-MX" dirty="0" smtClean="0"/>
              <a:t>La batería - una tortilla</a:t>
            </a:r>
          </a:p>
          <a:p>
            <a:r>
              <a:rPr lang="es-MX" dirty="0" smtClean="0"/>
              <a:t>El </a:t>
            </a:r>
            <a:r>
              <a:rPr lang="es-MX" i="1" dirty="0" err="1" smtClean="0"/>
              <a:t>radiator</a:t>
            </a:r>
            <a:r>
              <a:rPr lang="es-MX" i="1" dirty="0" smtClean="0"/>
              <a:t> - </a:t>
            </a:r>
            <a:r>
              <a:rPr lang="es-MX" dirty="0" smtClean="0"/>
              <a:t>un </a:t>
            </a:r>
            <a:r>
              <a:rPr lang="es-MX" i="1" dirty="0" err="1" smtClean="0"/>
              <a:t>alligator</a:t>
            </a:r>
            <a:endParaRPr lang="es-MX" dirty="0" smtClean="0"/>
          </a:p>
          <a:p>
            <a:r>
              <a:rPr lang="es-MX" dirty="0" smtClean="0"/>
              <a:t>Las llantas - unas plantas</a:t>
            </a:r>
          </a:p>
          <a:p>
            <a:r>
              <a:rPr lang="es-MX" dirty="0" smtClean="0"/>
              <a:t>Las ruedas - unas cazuelas</a:t>
            </a:r>
          </a:p>
          <a:p>
            <a:endParaRPr lang="en-US" dirty="0"/>
          </a:p>
        </p:txBody>
      </p:sp>
      <p:sp>
        <p:nvSpPr>
          <p:cNvPr id="4" name="Content Placeholder 3"/>
          <p:cNvSpPr>
            <a:spLocks noGrp="1"/>
          </p:cNvSpPr>
          <p:nvPr>
            <p:ph sz="half" idx="2"/>
          </p:nvPr>
        </p:nvSpPr>
        <p:spPr/>
        <p:txBody>
          <a:bodyPr>
            <a:normAutofit fontScale="85000" lnSpcReduction="10000"/>
          </a:bodyPr>
          <a:lstStyle/>
          <a:p>
            <a:r>
              <a:rPr lang="es-MX" dirty="0" smtClean="0"/>
              <a:t>El volante - a Pedro Infante</a:t>
            </a:r>
          </a:p>
          <a:p>
            <a:r>
              <a:rPr lang="es-MX" dirty="0" smtClean="0"/>
              <a:t>La rueda - a mi abuela</a:t>
            </a:r>
          </a:p>
          <a:p>
            <a:r>
              <a:rPr lang="es-MX" dirty="0" smtClean="0"/>
              <a:t>Las luces - unas cruces</a:t>
            </a:r>
          </a:p>
          <a:p>
            <a:r>
              <a:rPr lang="es-MX" dirty="0" smtClean="0"/>
              <a:t>El </a:t>
            </a:r>
            <a:r>
              <a:rPr lang="es-MX" i="1" dirty="0" err="1" smtClean="0"/>
              <a:t>trunk</a:t>
            </a:r>
            <a:r>
              <a:rPr lang="es-MX" i="1" dirty="0" smtClean="0"/>
              <a:t> - </a:t>
            </a:r>
            <a:r>
              <a:rPr lang="es-MX" dirty="0" smtClean="0"/>
              <a:t>un </a:t>
            </a:r>
            <a:r>
              <a:rPr lang="es-MX" i="1" dirty="0" err="1" smtClean="0"/>
              <a:t>skunk</a:t>
            </a:r>
            <a:endParaRPr lang="es-MX" dirty="0" smtClean="0"/>
          </a:p>
          <a:p>
            <a:r>
              <a:rPr lang="es-MX" dirty="0" smtClean="0"/>
              <a:t>El tanque - un elefante</a:t>
            </a:r>
          </a:p>
          <a:p>
            <a:r>
              <a:rPr lang="es-MX" dirty="0" smtClean="0"/>
              <a:t>La gasolina – vaselina</a:t>
            </a:r>
          </a:p>
          <a:p>
            <a:r>
              <a:rPr lang="es-MX" dirty="0" smtClean="0"/>
              <a:t>Los focos - unos mocos</a:t>
            </a:r>
          </a:p>
          <a:p>
            <a:r>
              <a:rPr lang="es-MX" dirty="0" smtClean="0"/>
              <a:t>La puerta - una vieja muerta</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Conocimiento</a:t>
            </a:r>
            <a:r>
              <a:rPr lang="en-US" dirty="0" smtClean="0"/>
              <a:t> de </a:t>
            </a:r>
            <a:r>
              <a:rPr lang="en-US" dirty="0" err="1" smtClean="0"/>
              <a:t>otras</a:t>
            </a:r>
            <a:r>
              <a:rPr lang="en-US" dirty="0" smtClean="0"/>
              <a:t> </a:t>
            </a:r>
            <a:r>
              <a:rPr lang="en-US" dirty="0" err="1" smtClean="0"/>
              <a:t>culturas</a:t>
            </a:r>
            <a:endParaRPr lang="en-US" dirty="0"/>
          </a:p>
        </p:txBody>
      </p:sp>
      <p:sp>
        <p:nvSpPr>
          <p:cNvPr id="3" name="Content Placeholder 2"/>
          <p:cNvSpPr>
            <a:spLocks noGrp="1"/>
          </p:cNvSpPr>
          <p:nvPr>
            <p:ph idx="1"/>
          </p:nvPr>
        </p:nvSpPr>
        <p:spPr/>
        <p:txBody>
          <a:bodyPr/>
          <a:lstStyle/>
          <a:p>
            <a:r>
              <a:rPr lang="es-MX" dirty="0" smtClean="0"/>
              <a:t>Cuando las maestras usan música en español en sus salones, los niños que no hablan español reconocen y respetan la belleza de otras culturas.</a:t>
            </a:r>
            <a:endParaRPr lang="es-MX" dirty="0"/>
          </a:p>
        </p:txBody>
      </p:sp>
      <p:pic>
        <p:nvPicPr>
          <p:cNvPr id="11269" name="Picture 5" descr="C:\Documents and Settings\Stanley A Lucero\Local Settings\Temporary Internet Files\Content.IE5\243345UU\MCj04337020000[1].wmf"/>
          <p:cNvPicPr>
            <a:picLocks noChangeAspect="1" noChangeArrowheads="1"/>
          </p:cNvPicPr>
          <p:nvPr/>
        </p:nvPicPr>
        <p:blipFill>
          <a:blip r:embed="rId3"/>
          <a:srcRect/>
          <a:stretch>
            <a:fillRect/>
          </a:stretch>
        </p:blipFill>
        <p:spPr bwMode="auto">
          <a:xfrm>
            <a:off x="7010400" y="3962400"/>
            <a:ext cx="1746428" cy="1981200"/>
          </a:xfrm>
          <a:prstGeom prst="rect">
            <a:avLst/>
          </a:prstGeom>
          <a:noFill/>
        </p:spPr>
      </p:pic>
      <p:pic>
        <p:nvPicPr>
          <p:cNvPr id="11270" name="Picture 6" descr="C:\Documents and Settings\Stanley A Lucero\Local Settings\Temporary Internet Files\Content.IE5\6DC8HEVJ\MCj04354320000[1].wmf"/>
          <p:cNvPicPr>
            <a:picLocks noChangeAspect="1" noChangeArrowheads="1"/>
          </p:cNvPicPr>
          <p:nvPr/>
        </p:nvPicPr>
        <p:blipFill>
          <a:blip r:embed="rId4"/>
          <a:srcRect/>
          <a:stretch>
            <a:fillRect/>
          </a:stretch>
        </p:blipFill>
        <p:spPr bwMode="auto">
          <a:xfrm>
            <a:off x="685800" y="4191000"/>
            <a:ext cx="1831975" cy="1838325"/>
          </a:xfrm>
          <a:prstGeom prst="rect">
            <a:avLst/>
          </a:prstGeom>
          <a:noFill/>
        </p:spPr>
      </p:pic>
      <p:pic>
        <p:nvPicPr>
          <p:cNvPr id="11271" name="Picture 7" descr="C:\Documents and Settings\Stanley A Lucero\Local Settings\Temporary Internet Files\Content.IE5\243345UU\MCj04354280000[1].wmf"/>
          <p:cNvPicPr>
            <a:picLocks noChangeAspect="1" noChangeArrowheads="1"/>
          </p:cNvPicPr>
          <p:nvPr/>
        </p:nvPicPr>
        <p:blipFill>
          <a:blip r:embed="rId5"/>
          <a:srcRect/>
          <a:stretch>
            <a:fillRect/>
          </a:stretch>
        </p:blipFill>
        <p:spPr bwMode="auto">
          <a:xfrm>
            <a:off x="2743200" y="4343400"/>
            <a:ext cx="2074930" cy="1524000"/>
          </a:xfrm>
          <a:prstGeom prst="rect">
            <a:avLst/>
          </a:prstGeom>
          <a:noFill/>
        </p:spPr>
      </p:pic>
      <p:pic>
        <p:nvPicPr>
          <p:cNvPr id="11272" name="Picture 8" descr="C:\Documents and Settings\Stanley A Lucero\Local Settings\Temporary Internet Files\Content.IE5\RLMKM001\MCj04354340000[1].wmf"/>
          <p:cNvPicPr>
            <a:picLocks noChangeAspect="1" noChangeArrowheads="1"/>
          </p:cNvPicPr>
          <p:nvPr/>
        </p:nvPicPr>
        <p:blipFill>
          <a:blip r:embed="rId6"/>
          <a:srcRect/>
          <a:stretch>
            <a:fillRect/>
          </a:stretch>
        </p:blipFill>
        <p:spPr bwMode="auto">
          <a:xfrm>
            <a:off x="5105400" y="3962400"/>
            <a:ext cx="1828800" cy="211295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Juan no le </a:t>
            </a:r>
            <a:r>
              <a:rPr lang="en-US" dirty="0" err="1" smtClean="0"/>
              <a:t>dan</a:t>
            </a:r>
            <a:r>
              <a:rPr lang="en-US" dirty="0" smtClean="0"/>
              <a:t> tortillas </a:t>
            </a:r>
            <a:endParaRPr lang="es-MX" dirty="0"/>
          </a:p>
        </p:txBody>
      </p:sp>
      <p:sp>
        <p:nvSpPr>
          <p:cNvPr id="4" name="Content Placeholder 3"/>
          <p:cNvSpPr>
            <a:spLocks noGrp="1"/>
          </p:cNvSpPr>
          <p:nvPr>
            <p:ph sz="half" idx="1"/>
          </p:nvPr>
        </p:nvSpPr>
        <p:spPr/>
        <p:txBody>
          <a:bodyPr>
            <a:normAutofit fontScale="62500" lnSpcReduction="20000"/>
          </a:bodyPr>
          <a:lstStyle/>
          <a:p>
            <a:pPr>
              <a:buNone/>
            </a:pPr>
            <a:r>
              <a:rPr lang="es-MX" dirty="0" smtClean="0"/>
              <a:t>A Juan no le dan tortillas de maíz, </a:t>
            </a:r>
            <a:endParaRPr lang="en-US" dirty="0" smtClean="0"/>
          </a:p>
          <a:p>
            <a:pPr>
              <a:buNone/>
            </a:pPr>
            <a:r>
              <a:rPr lang="es-MX" dirty="0" smtClean="0"/>
              <a:t>tortillas de maíz, tortillas de maíz.</a:t>
            </a:r>
            <a:endParaRPr lang="en-US" dirty="0" smtClean="0"/>
          </a:p>
          <a:p>
            <a:pPr>
              <a:buNone/>
            </a:pPr>
            <a:r>
              <a:rPr lang="es-MX" dirty="0" smtClean="0"/>
              <a:t>A Juan no le dan tortillas de maíz </a:t>
            </a:r>
            <a:endParaRPr lang="en-US" dirty="0" smtClean="0"/>
          </a:p>
          <a:p>
            <a:pPr>
              <a:buNone/>
            </a:pPr>
            <a:r>
              <a:rPr lang="es-MX" dirty="0" smtClean="0"/>
              <a:t>desde que se casó con Josefina.</a:t>
            </a:r>
            <a:endParaRPr lang="en-US" dirty="0" smtClean="0"/>
          </a:p>
          <a:p>
            <a:pPr>
              <a:buNone/>
            </a:pPr>
            <a:r>
              <a:rPr lang="es-MX" dirty="0" smtClean="0"/>
              <a:t>Porque dicen que a Josefina </a:t>
            </a:r>
            <a:endParaRPr lang="en-US" dirty="0" smtClean="0"/>
          </a:p>
          <a:p>
            <a:pPr>
              <a:buNone/>
            </a:pPr>
            <a:r>
              <a:rPr lang="es-MX" dirty="0" smtClean="0"/>
              <a:t>no le gusta estar en la cocina.</a:t>
            </a:r>
            <a:endParaRPr lang="en-US" dirty="0" smtClean="0"/>
          </a:p>
          <a:p>
            <a:pPr>
              <a:buNone/>
            </a:pPr>
            <a:r>
              <a:rPr lang="es-MX" dirty="0" smtClean="0"/>
              <a:t>No le gusta hacer tortillas.  </a:t>
            </a:r>
            <a:endParaRPr lang="en-US" dirty="0" smtClean="0"/>
          </a:p>
          <a:p>
            <a:pPr>
              <a:buNone/>
            </a:pPr>
            <a:r>
              <a:rPr lang="es-MX" dirty="0" smtClean="0"/>
              <a:t>No le gusta hacer tortillas.</a:t>
            </a:r>
            <a:endParaRPr lang="en-US" dirty="0" smtClean="0"/>
          </a:p>
          <a:p>
            <a:pPr>
              <a:buNone/>
            </a:pPr>
            <a:r>
              <a:rPr lang="es-MX" dirty="0" smtClean="0"/>
              <a:t>Pobre Juan.  Pobre Juan.  </a:t>
            </a:r>
            <a:endParaRPr lang="en-US" dirty="0" smtClean="0"/>
          </a:p>
          <a:p>
            <a:pPr>
              <a:buNone/>
            </a:pPr>
            <a:r>
              <a:rPr lang="es-MX" dirty="0" smtClean="0"/>
              <a:t>No le quieren dar tortillas.</a:t>
            </a:r>
            <a:endParaRPr lang="en-US" dirty="0" smtClean="0"/>
          </a:p>
          <a:p>
            <a:pPr>
              <a:buNone/>
            </a:pPr>
            <a:r>
              <a:rPr lang="es-MX" dirty="0" smtClean="0"/>
              <a:t>Pobre Juan.  Pobre Juan.  </a:t>
            </a:r>
            <a:endParaRPr lang="en-US" dirty="0" smtClean="0"/>
          </a:p>
          <a:p>
            <a:pPr>
              <a:buNone/>
            </a:pPr>
            <a:r>
              <a:rPr lang="es-MX" dirty="0" smtClean="0"/>
              <a:t>Come pan con mantequilla</a:t>
            </a:r>
            <a:endParaRPr lang="es-MX" dirty="0"/>
          </a:p>
        </p:txBody>
      </p:sp>
      <p:sp>
        <p:nvSpPr>
          <p:cNvPr id="5" name="Content Placeholder 4"/>
          <p:cNvSpPr>
            <a:spLocks noGrp="1"/>
          </p:cNvSpPr>
          <p:nvPr>
            <p:ph sz="half" idx="2"/>
          </p:nvPr>
        </p:nvSpPr>
        <p:spPr/>
        <p:txBody>
          <a:bodyPr>
            <a:normAutofit fontScale="62500" lnSpcReduction="20000"/>
          </a:bodyPr>
          <a:lstStyle/>
          <a:p>
            <a:pPr>
              <a:buNone/>
            </a:pPr>
            <a:r>
              <a:rPr lang="en-US" dirty="0" smtClean="0"/>
              <a:t>Well Juan loves to eat tortillas made of corn</a:t>
            </a:r>
          </a:p>
          <a:p>
            <a:pPr>
              <a:buNone/>
            </a:pPr>
            <a:r>
              <a:rPr lang="en-US" dirty="0" smtClean="0"/>
              <a:t>tortillas made of corn tortillas made of corn</a:t>
            </a:r>
          </a:p>
          <a:p>
            <a:pPr>
              <a:buNone/>
            </a:pPr>
            <a:r>
              <a:rPr lang="en-US" dirty="0" smtClean="0"/>
              <a:t>Well Juan loves to eat tortillas made of corn</a:t>
            </a:r>
          </a:p>
          <a:p>
            <a:pPr>
              <a:buNone/>
            </a:pPr>
            <a:r>
              <a:rPr lang="en-US" dirty="0" smtClean="0"/>
              <a:t>but he can't since he married Josefina</a:t>
            </a:r>
          </a:p>
          <a:p>
            <a:pPr>
              <a:buNone/>
            </a:pPr>
            <a:r>
              <a:rPr lang="en-US" dirty="0" err="1" smtClean="0"/>
              <a:t>Cuz</a:t>
            </a:r>
            <a:r>
              <a:rPr lang="en-US" dirty="0" smtClean="0"/>
              <a:t> they say that Josefina </a:t>
            </a:r>
          </a:p>
          <a:p>
            <a:pPr>
              <a:buNone/>
            </a:pPr>
            <a:r>
              <a:rPr lang="en-US" dirty="0" smtClean="0"/>
              <a:t>doesn't like to work in the </a:t>
            </a:r>
            <a:r>
              <a:rPr lang="en-US" dirty="0" err="1" smtClean="0"/>
              <a:t>cocina</a:t>
            </a:r>
            <a:r>
              <a:rPr lang="en-US" dirty="0" smtClean="0"/>
              <a:t>,  </a:t>
            </a:r>
          </a:p>
          <a:p>
            <a:pPr>
              <a:buNone/>
            </a:pPr>
            <a:r>
              <a:rPr lang="en-US" dirty="0" smtClean="0"/>
              <a:t>She doesn't like to make tortillas</a:t>
            </a:r>
          </a:p>
          <a:p>
            <a:pPr>
              <a:buNone/>
            </a:pPr>
            <a:r>
              <a:rPr lang="en-US" dirty="0" smtClean="0"/>
              <a:t>She doesn't like to make tortillas</a:t>
            </a:r>
          </a:p>
          <a:p>
            <a:pPr>
              <a:buNone/>
            </a:pPr>
            <a:r>
              <a:rPr lang="en-US" dirty="0" err="1" smtClean="0"/>
              <a:t>Pobre</a:t>
            </a:r>
            <a:r>
              <a:rPr lang="en-US" dirty="0" smtClean="0"/>
              <a:t> Juan </a:t>
            </a:r>
            <a:r>
              <a:rPr lang="en-US" dirty="0" err="1" smtClean="0"/>
              <a:t>Pobre</a:t>
            </a:r>
            <a:r>
              <a:rPr lang="en-US" dirty="0" smtClean="0"/>
              <a:t> Juan</a:t>
            </a:r>
          </a:p>
          <a:p>
            <a:pPr>
              <a:buNone/>
            </a:pPr>
            <a:r>
              <a:rPr lang="en-US" dirty="0" smtClean="0"/>
              <a:t>He would love to eat tortillas</a:t>
            </a:r>
          </a:p>
          <a:p>
            <a:pPr>
              <a:buNone/>
            </a:pPr>
            <a:r>
              <a:rPr lang="en-US" dirty="0" err="1" smtClean="0"/>
              <a:t>Pobre</a:t>
            </a:r>
            <a:r>
              <a:rPr lang="en-US" dirty="0" smtClean="0"/>
              <a:t> Juan </a:t>
            </a:r>
            <a:r>
              <a:rPr lang="en-US" dirty="0" err="1" smtClean="0"/>
              <a:t>Pobre</a:t>
            </a:r>
            <a:r>
              <a:rPr lang="en-US" dirty="0" smtClean="0"/>
              <a:t> Juan</a:t>
            </a:r>
          </a:p>
          <a:p>
            <a:pPr>
              <a:buNone/>
            </a:pPr>
            <a:r>
              <a:rPr lang="en-US" dirty="0" smtClean="0"/>
              <a:t>He eats bread with </a:t>
            </a:r>
            <a:r>
              <a:rPr lang="en-US" dirty="0" err="1" smtClean="0"/>
              <a:t>mantequilla</a:t>
            </a:r>
            <a:endParaRPr lang="en-US" dirty="0" smtClean="0"/>
          </a:p>
          <a:p>
            <a:pPr>
              <a:buNone/>
            </a:pPr>
            <a:endParaRPr lang="es-MX" dirty="0"/>
          </a:p>
        </p:txBody>
      </p:sp>
      <p:pic>
        <p:nvPicPr>
          <p:cNvPr id="12290" name="Picture 2" descr="C:\Documents and Settings\Stanley A Lucero\Local Settings\Temporary Internet Files\Content.IE5\6DC8HEVJ\MCj04356720000[1].wmf"/>
          <p:cNvPicPr>
            <a:picLocks noChangeAspect="1" noChangeArrowheads="1"/>
          </p:cNvPicPr>
          <p:nvPr/>
        </p:nvPicPr>
        <p:blipFill>
          <a:blip r:embed="rId3"/>
          <a:srcRect/>
          <a:stretch>
            <a:fillRect/>
          </a:stretch>
        </p:blipFill>
        <p:spPr bwMode="auto">
          <a:xfrm>
            <a:off x="2590800" y="4953000"/>
            <a:ext cx="1828800" cy="1689100"/>
          </a:xfrm>
          <a:prstGeom prst="rect">
            <a:avLst/>
          </a:prstGeom>
          <a:ln>
            <a:noFill/>
          </a:ln>
          <a:effectLst>
            <a:softEdge rad="112500"/>
          </a:effectLst>
        </p:spPr>
      </p:pic>
      <p:pic>
        <p:nvPicPr>
          <p:cNvPr id="12292" name="Picture 4" descr="C:\Documents and Settings\Stanley A Lucero\Local Settings\Temporary Internet Files\Content.IE5\RLMKM001\MPj04395530000[1].jpg"/>
          <p:cNvPicPr>
            <a:picLocks noChangeAspect="1" noChangeArrowheads="1"/>
          </p:cNvPicPr>
          <p:nvPr/>
        </p:nvPicPr>
        <p:blipFill>
          <a:blip r:embed="rId4" cstate="print"/>
          <a:srcRect/>
          <a:stretch>
            <a:fillRect/>
          </a:stretch>
        </p:blipFill>
        <p:spPr bwMode="auto">
          <a:xfrm>
            <a:off x="381000" y="152400"/>
            <a:ext cx="915706" cy="13716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 </a:t>
            </a:r>
            <a:r>
              <a:rPr lang="en-US" dirty="0" err="1" smtClean="0"/>
              <a:t>biling</a:t>
            </a:r>
            <a:r>
              <a:rPr lang="el-GR" dirty="0" smtClean="0"/>
              <a:t>ϋ</a:t>
            </a:r>
            <a:r>
              <a:rPr lang="en-US" dirty="0" smtClean="0"/>
              <a:t>e</a:t>
            </a:r>
            <a:endParaRPr lang="en-US" dirty="0"/>
          </a:p>
        </p:txBody>
      </p:sp>
      <p:sp>
        <p:nvSpPr>
          <p:cNvPr id="3" name="Content Placeholder 2"/>
          <p:cNvSpPr>
            <a:spLocks noGrp="1"/>
          </p:cNvSpPr>
          <p:nvPr>
            <p:ph idx="1"/>
          </p:nvPr>
        </p:nvSpPr>
        <p:spPr/>
        <p:txBody>
          <a:bodyPr/>
          <a:lstStyle/>
          <a:p>
            <a:r>
              <a:rPr lang="es-MX" dirty="0" smtClean="0"/>
              <a:t>Los niños que hablan español se convierten en los expertos por un tiempecito y pueden traducir las canciones a los estudiantes que no hablan español.</a:t>
            </a:r>
            <a:endParaRPr lang="es-MX" dirty="0"/>
          </a:p>
        </p:txBody>
      </p:sp>
      <p:pic>
        <p:nvPicPr>
          <p:cNvPr id="13314" name="Picture 2" descr="C:\Documents and Settings\Stanley A Lucero\Local Settings\Temporary Internet Files\Content.IE5\243345UU\MCj02854660000[1].wmf"/>
          <p:cNvPicPr>
            <a:picLocks noChangeAspect="1" noChangeArrowheads="1"/>
          </p:cNvPicPr>
          <p:nvPr/>
        </p:nvPicPr>
        <p:blipFill>
          <a:blip r:embed="rId3"/>
          <a:srcRect/>
          <a:stretch>
            <a:fillRect/>
          </a:stretch>
        </p:blipFill>
        <p:spPr bwMode="auto">
          <a:xfrm>
            <a:off x="3810000" y="3733800"/>
            <a:ext cx="3429000" cy="2438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 </a:t>
            </a:r>
            <a:r>
              <a:rPr lang="en-US" dirty="0" err="1" smtClean="0"/>
              <a:t>juego</a:t>
            </a:r>
            <a:r>
              <a:rPr lang="en-US" dirty="0" smtClean="0"/>
              <a:t> de </a:t>
            </a:r>
            <a:r>
              <a:rPr lang="en-US" dirty="0" err="1" smtClean="0"/>
              <a:t>calentamiento</a:t>
            </a:r>
            <a:r>
              <a:rPr lang="en-US" dirty="0" smtClean="0"/>
              <a:t> </a:t>
            </a:r>
            <a:endParaRPr lang="es-MX" dirty="0"/>
          </a:p>
        </p:txBody>
      </p:sp>
      <p:sp>
        <p:nvSpPr>
          <p:cNvPr id="3" name="Content Placeholder 2"/>
          <p:cNvSpPr>
            <a:spLocks noGrp="1"/>
          </p:cNvSpPr>
          <p:nvPr>
            <p:ph idx="1"/>
          </p:nvPr>
        </p:nvSpPr>
        <p:spPr/>
        <p:txBody>
          <a:bodyPr>
            <a:normAutofit fontScale="55000" lnSpcReduction="20000"/>
          </a:bodyPr>
          <a:lstStyle/>
          <a:p>
            <a:pPr>
              <a:buNone/>
            </a:pPr>
            <a:r>
              <a:rPr lang="es-MX" dirty="0" smtClean="0"/>
              <a:t>Éste es el juego del calentamiento. </a:t>
            </a:r>
            <a:endParaRPr lang="en-US" dirty="0" smtClean="0"/>
          </a:p>
          <a:p>
            <a:pPr>
              <a:buNone/>
            </a:pPr>
            <a:r>
              <a:rPr lang="es-MX" dirty="0" smtClean="0"/>
              <a:t>Habrá que ver la cara del sargento. </a:t>
            </a:r>
            <a:endParaRPr lang="en-US" dirty="0" smtClean="0"/>
          </a:p>
          <a:p>
            <a:pPr>
              <a:buNone/>
            </a:pPr>
            <a:r>
              <a:rPr lang="es-MX" dirty="0" smtClean="0"/>
              <a:t>*Jinetes.  A la carga.	</a:t>
            </a:r>
            <a:endParaRPr lang="en-US" dirty="0" smtClean="0"/>
          </a:p>
          <a:p>
            <a:pPr>
              <a:buNone/>
            </a:pPr>
            <a:r>
              <a:rPr lang="es-MX" dirty="0" smtClean="0"/>
              <a:t>*Jinetes.  A la carga.  Una mano</a:t>
            </a:r>
            <a:endParaRPr lang="en-US" dirty="0" smtClean="0"/>
          </a:p>
          <a:p>
            <a:pPr>
              <a:buNone/>
            </a:pPr>
            <a:r>
              <a:rPr lang="es-MX" dirty="0" smtClean="0"/>
              <a:t>*Jinetes.  A la carga.  Una mano, la otra. </a:t>
            </a:r>
            <a:endParaRPr lang="en-US" dirty="0" smtClean="0"/>
          </a:p>
          <a:p>
            <a:pPr>
              <a:buNone/>
            </a:pPr>
            <a:r>
              <a:rPr lang="es-MX" dirty="0" smtClean="0"/>
              <a:t>*Jinetes.  A la carga.  Una mano, la otra, un pie </a:t>
            </a:r>
            <a:endParaRPr lang="en-US" dirty="0" smtClean="0"/>
          </a:p>
          <a:p>
            <a:pPr>
              <a:buNone/>
            </a:pPr>
            <a:r>
              <a:rPr lang="es-MX" dirty="0" smtClean="0"/>
              <a:t>*Jinetes.  A la carga.  Una mano, la otra, un pie, el otro </a:t>
            </a:r>
            <a:endParaRPr lang="en-US" dirty="0" smtClean="0"/>
          </a:p>
          <a:p>
            <a:pPr>
              <a:buNone/>
            </a:pPr>
            <a:r>
              <a:rPr lang="es-MX" dirty="0" smtClean="0"/>
              <a:t>*Jinetes. A la carga.  Una mano, la otra, un pie, el otro, la cabeza </a:t>
            </a:r>
            <a:endParaRPr lang="en-US" dirty="0" smtClean="0"/>
          </a:p>
          <a:p>
            <a:pPr>
              <a:buNone/>
            </a:pPr>
            <a:r>
              <a:rPr lang="es-MX" dirty="0" smtClean="0"/>
              <a:t>*Jinetes. A la carga.  Una mano, la otra, un pie, el otro, la cabeza, la cadera  </a:t>
            </a:r>
            <a:endParaRPr lang="en-US" dirty="0" smtClean="0"/>
          </a:p>
          <a:p>
            <a:pPr>
              <a:buNone/>
            </a:pPr>
            <a:r>
              <a:rPr lang="es-MX" dirty="0" smtClean="0"/>
              <a:t>*Jinetes. A la carga.  Una mano, la otra, un pie, el otro, la cabeza, la cadera, los hombros </a:t>
            </a:r>
            <a:endParaRPr lang="en-US" dirty="0" smtClean="0"/>
          </a:p>
          <a:p>
            <a:pPr>
              <a:buNone/>
            </a:pPr>
            <a:r>
              <a:rPr lang="es-MX" dirty="0" smtClean="0"/>
              <a:t>*Jinetes. A la carga.  Una mano, la otra, un pie, el otro, la cabeza, la cadera, los hombros, la espalda </a:t>
            </a:r>
            <a:endParaRPr lang="en-US" dirty="0" smtClean="0"/>
          </a:p>
          <a:p>
            <a:pPr>
              <a:buNone/>
            </a:pPr>
            <a:r>
              <a:rPr lang="es-MX" dirty="0" smtClean="0"/>
              <a:t>*Jinetes. A la carga.  Una mano, la otra, un pie, el otro, la cabeza, la cadera, los hombros, la espalda, las rodillas.</a:t>
            </a:r>
            <a:endParaRPr lang="en-US" dirty="0" smtClean="0"/>
          </a:p>
          <a:p>
            <a:pPr>
              <a:buNone/>
            </a:pPr>
            <a:endParaRPr lang="es-MX" dirty="0"/>
          </a:p>
        </p:txBody>
      </p:sp>
      <p:pic>
        <p:nvPicPr>
          <p:cNvPr id="14338" name="Picture 2" descr="C:\Documents and Settings\Stanley A Lucero\Local Settings\Temporary Internet Files\Content.IE5\RLMKM001\MCj04351110000[1].wmf"/>
          <p:cNvPicPr>
            <a:picLocks noChangeAspect="1" noChangeArrowheads="1"/>
          </p:cNvPicPr>
          <p:nvPr/>
        </p:nvPicPr>
        <p:blipFill>
          <a:blip r:embed="rId3"/>
          <a:srcRect/>
          <a:stretch>
            <a:fillRect/>
          </a:stretch>
        </p:blipFill>
        <p:spPr bwMode="auto">
          <a:xfrm>
            <a:off x="7467600" y="1062567"/>
            <a:ext cx="1295400" cy="2671233"/>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Actividades</a:t>
            </a:r>
            <a:r>
              <a:rPr lang="en-US" dirty="0" smtClean="0"/>
              <a:t> </a:t>
            </a:r>
            <a:r>
              <a:rPr lang="en-US" dirty="0" err="1" smtClean="0"/>
              <a:t>escolares</a:t>
            </a:r>
            <a:endParaRPr lang="en-US" dirty="0"/>
          </a:p>
        </p:txBody>
      </p:sp>
      <p:sp>
        <p:nvSpPr>
          <p:cNvPr id="3" name="Content Placeholder 2"/>
          <p:cNvSpPr>
            <a:spLocks noGrp="1"/>
          </p:cNvSpPr>
          <p:nvPr>
            <p:ph idx="1"/>
          </p:nvPr>
        </p:nvSpPr>
        <p:spPr/>
        <p:txBody>
          <a:bodyPr/>
          <a:lstStyle/>
          <a:p>
            <a:r>
              <a:rPr lang="es-MX" dirty="0" smtClean="0"/>
              <a:t>Pueden desarrollar una gran variedad de actividades escolares basadas en su programa de canciones para niños en español.</a:t>
            </a:r>
            <a:endParaRPr lang="es-MX" dirty="0"/>
          </a:p>
        </p:txBody>
      </p:sp>
      <p:pic>
        <p:nvPicPr>
          <p:cNvPr id="15366" name="Picture 6" descr="C:\Documents and Settings\Stanley A Lucero\Local Settings\Temporary Internet Files\Content.IE5\243345UU\MPPH03231I0000[1].jpg"/>
          <p:cNvPicPr>
            <a:picLocks noChangeAspect="1" noChangeArrowheads="1"/>
          </p:cNvPicPr>
          <p:nvPr/>
        </p:nvPicPr>
        <p:blipFill>
          <a:blip r:embed="rId3"/>
          <a:srcRect/>
          <a:stretch>
            <a:fillRect/>
          </a:stretch>
        </p:blipFill>
        <p:spPr bwMode="auto">
          <a:xfrm>
            <a:off x="2743200" y="3352800"/>
            <a:ext cx="4648200" cy="27432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Digo</a:t>
            </a:r>
            <a:r>
              <a:rPr lang="en-US" dirty="0" smtClean="0"/>
              <a:t> </a:t>
            </a:r>
            <a:r>
              <a:rPr lang="en-US" dirty="0" err="1" smtClean="0"/>
              <a:t>si</a:t>
            </a:r>
            <a:r>
              <a:rPr lang="en-US" dirty="0" smtClean="0"/>
              <a:t> </a:t>
            </a:r>
            <a:r>
              <a:rPr lang="en-US" dirty="0" err="1" smtClean="0"/>
              <a:t>digo</a:t>
            </a:r>
            <a:r>
              <a:rPr lang="en-US" dirty="0" smtClean="0"/>
              <a:t> no</a:t>
            </a:r>
            <a:endParaRPr lang="en-US" dirty="0"/>
          </a:p>
        </p:txBody>
      </p:sp>
      <p:sp>
        <p:nvSpPr>
          <p:cNvPr id="3" name="Content Placeholder 2"/>
          <p:cNvSpPr>
            <a:spLocks noGrp="1"/>
          </p:cNvSpPr>
          <p:nvPr>
            <p:ph idx="1"/>
          </p:nvPr>
        </p:nvSpPr>
        <p:spPr/>
        <p:txBody>
          <a:bodyPr/>
          <a:lstStyle/>
          <a:p>
            <a:pPr algn="ctr">
              <a:buNone/>
            </a:pPr>
            <a:r>
              <a:rPr lang="es-MX" dirty="0" smtClean="0"/>
              <a:t>Con mi cabeza digo sí, con mi cabeza digo no. Digo </a:t>
            </a:r>
            <a:r>
              <a:rPr lang="es-MX" dirty="0" err="1" smtClean="0"/>
              <a:t>digo</a:t>
            </a:r>
            <a:r>
              <a:rPr lang="es-MX" dirty="0" smtClean="0"/>
              <a:t> sí </a:t>
            </a:r>
            <a:r>
              <a:rPr lang="es-MX" dirty="0" err="1" smtClean="0"/>
              <a:t>sí</a:t>
            </a:r>
            <a:r>
              <a:rPr lang="es-MX" dirty="0" smtClean="0"/>
              <a:t> , digo </a:t>
            </a:r>
            <a:r>
              <a:rPr lang="es-MX" dirty="0" err="1" smtClean="0"/>
              <a:t>digo</a:t>
            </a:r>
            <a:r>
              <a:rPr lang="es-MX" dirty="0" smtClean="0"/>
              <a:t> no no. Este juego se acabó</a:t>
            </a:r>
          </a:p>
          <a:p>
            <a:pPr algn="ctr">
              <a:buNone/>
            </a:pPr>
            <a:r>
              <a:rPr lang="es-MX" dirty="0" smtClean="0"/>
              <a:t> </a:t>
            </a:r>
          </a:p>
          <a:p>
            <a:pPr algn="ctr">
              <a:buNone/>
            </a:pPr>
            <a:r>
              <a:rPr lang="es-MX" dirty="0" smtClean="0"/>
              <a:t>Con mis pies digo sí...</a:t>
            </a:r>
          </a:p>
          <a:p>
            <a:pPr algn="ctr">
              <a:buNone/>
            </a:pPr>
            <a:endParaRPr lang="en-US" dirty="0"/>
          </a:p>
        </p:txBody>
      </p:sp>
      <p:pic>
        <p:nvPicPr>
          <p:cNvPr id="1028" name="Picture 4" descr="C:\Users\Stanley\AppData\Local\Microsoft\Windows\Temporary Internet Files\Content.IE5\W1GBY4M8\MCj04301130000[1].wmf"/>
          <p:cNvPicPr>
            <a:picLocks noChangeAspect="1" noChangeArrowheads="1"/>
          </p:cNvPicPr>
          <p:nvPr/>
        </p:nvPicPr>
        <p:blipFill>
          <a:blip r:embed="rId3"/>
          <a:srcRect/>
          <a:stretch>
            <a:fillRect/>
          </a:stretch>
        </p:blipFill>
        <p:spPr bwMode="auto">
          <a:xfrm>
            <a:off x="3886200" y="4495800"/>
            <a:ext cx="1336675" cy="187325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Destrezas</a:t>
            </a:r>
            <a:r>
              <a:rPr lang="en-US" dirty="0" smtClean="0"/>
              <a:t> </a:t>
            </a:r>
            <a:r>
              <a:rPr lang="en-US" dirty="0" err="1" smtClean="0"/>
              <a:t>para</a:t>
            </a:r>
            <a:r>
              <a:rPr lang="en-US" dirty="0" smtClean="0"/>
              <a:t> la </a:t>
            </a:r>
            <a:r>
              <a:rPr lang="en-US" dirty="0" err="1" smtClean="0"/>
              <a:t>vida</a:t>
            </a:r>
            <a:endParaRPr lang="en-US" dirty="0"/>
          </a:p>
        </p:txBody>
      </p:sp>
      <p:sp>
        <p:nvSpPr>
          <p:cNvPr id="3" name="Content Placeholder 2"/>
          <p:cNvSpPr>
            <a:spLocks noGrp="1"/>
          </p:cNvSpPr>
          <p:nvPr>
            <p:ph idx="1"/>
          </p:nvPr>
        </p:nvSpPr>
        <p:spPr/>
        <p:txBody>
          <a:bodyPr/>
          <a:lstStyle/>
          <a:p>
            <a:r>
              <a:rPr lang="es-MX" dirty="0" smtClean="0"/>
              <a:t>Cuando los niños presentan canciones y juegos en español al público desarrollan muchas destrezas para sus propios beneficios para toda la vida.</a:t>
            </a:r>
            <a:endParaRPr lang="es-MX" dirty="0"/>
          </a:p>
        </p:txBody>
      </p:sp>
      <p:pic>
        <p:nvPicPr>
          <p:cNvPr id="16387" name="Picture 3" descr="C:\Documents and Settings\Stanley A Lucero\Local Settings\Temporary Internet Files\Content.IE5\ULBPFSUI\MCj02316100000[1].wmf"/>
          <p:cNvPicPr>
            <a:picLocks noChangeAspect="1" noChangeArrowheads="1"/>
          </p:cNvPicPr>
          <p:nvPr/>
        </p:nvPicPr>
        <p:blipFill>
          <a:blip r:embed="rId3"/>
          <a:srcRect/>
          <a:stretch>
            <a:fillRect/>
          </a:stretch>
        </p:blipFill>
        <p:spPr bwMode="auto">
          <a:xfrm>
            <a:off x="3124200" y="3852767"/>
            <a:ext cx="2819400" cy="2319433"/>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La </a:t>
            </a:r>
            <a:r>
              <a:rPr lang="en-US" dirty="0" err="1" smtClean="0"/>
              <a:t>Feria</a:t>
            </a:r>
            <a:r>
              <a:rPr lang="en-US" dirty="0" smtClean="0"/>
              <a:t> de San Juan </a:t>
            </a:r>
            <a:endParaRPr lang="es-MX" dirty="0"/>
          </a:p>
        </p:txBody>
      </p:sp>
      <p:sp>
        <p:nvSpPr>
          <p:cNvPr id="3" name="Content Placeholder 2"/>
          <p:cNvSpPr>
            <a:spLocks noGrp="1"/>
          </p:cNvSpPr>
          <p:nvPr>
            <p:ph idx="1"/>
          </p:nvPr>
        </p:nvSpPr>
        <p:spPr/>
        <p:txBody>
          <a:bodyPr>
            <a:normAutofit fontScale="70000" lnSpcReduction="20000"/>
          </a:bodyPr>
          <a:lstStyle/>
          <a:p>
            <a:pPr>
              <a:buNone/>
            </a:pPr>
            <a:r>
              <a:rPr lang="es-MX" dirty="0" smtClean="0"/>
              <a:t>En la feria de San Juan </a:t>
            </a:r>
            <a:endParaRPr lang="en-US" dirty="0" smtClean="0"/>
          </a:p>
          <a:p>
            <a:pPr>
              <a:buNone/>
            </a:pPr>
            <a:r>
              <a:rPr lang="es-MX" dirty="0" smtClean="0"/>
              <a:t>yo compré un pitillo. </a:t>
            </a:r>
            <a:endParaRPr lang="en-US" dirty="0" smtClean="0"/>
          </a:p>
          <a:p>
            <a:pPr>
              <a:buNone/>
            </a:pPr>
            <a:r>
              <a:rPr lang="es-MX" dirty="0" smtClean="0"/>
              <a:t>–</a:t>
            </a:r>
            <a:r>
              <a:rPr lang="es-MX" dirty="0" err="1" smtClean="0"/>
              <a:t>Piri</a:t>
            </a:r>
            <a:r>
              <a:rPr lang="es-MX" dirty="0" smtClean="0"/>
              <a:t> </a:t>
            </a:r>
            <a:r>
              <a:rPr lang="es-MX" dirty="0" err="1" smtClean="0"/>
              <a:t>piri</a:t>
            </a:r>
            <a:r>
              <a:rPr lang="es-MX" dirty="0" smtClean="0"/>
              <a:t> </a:t>
            </a:r>
            <a:r>
              <a:rPr lang="es-MX" dirty="0" err="1" smtClean="0"/>
              <a:t>piri</a:t>
            </a:r>
            <a:r>
              <a:rPr lang="es-MX" dirty="0" smtClean="0"/>
              <a:t> el pitillo.- </a:t>
            </a:r>
            <a:endParaRPr lang="en-US" dirty="0" smtClean="0"/>
          </a:p>
          <a:p>
            <a:pPr>
              <a:buNone/>
            </a:pPr>
            <a:r>
              <a:rPr lang="es-MX" dirty="0" smtClean="0"/>
              <a:t>Venga usted, venga usted </a:t>
            </a:r>
            <a:endParaRPr lang="en-US" dirty="0" smtClean="0"/>
          </a:p>
          <a:p>
            <a:pPr>
              <a:buNone/>
            </a:pPr>
            <a:r>
              <a:rPr lang="es-MX" dirty="0" smtClean="0"/>
              <a:t>a la feria de San Juan. </a:t>
            </a:r>
            <a:endParaRPr lang="en-US" dirty="0" smtClean="0"/>
          </a:p>
          <a:p>
            <a:pPr>
              <a:buNone/>
            </a:pPr>
            <a:r>
              <a:rPr lang="es-MX" dirty="0" smtClean="0"/>
              <a:t>Venga usted, venga usted </a:t>
            </a:r>
            <a:endParaRPr lang="en-US" dirty="0" smtClean="0"/>
          </a:p>
          <a:p>
            <a:pPr>
              <a:buNone/>
            </a:pPr>
            <a:r>
              <a:rPr lang="es-MX" dirty="0" smtClean="0"/>
              <a:t>a la feria de San Juan</a:t>
            </a:r>
            <a:endParaRPr lang="en-US" dirty="0" smtClean="0"/>
          </a:p>
          <a:p>
            <a:pPr>
              <a:buNone/>
            </a:pPr>
            <a:r>
              <a:rPr lang="es-MX" dirty="0" smtClean="0"/>
              <a:t> </a:t>
            </a:r>
            <a:endParaRPr lang="en-US" dirty="0" smtClean="0"/>
          </a:p>
          <a:p>
            <a:pPr>
              <a:buNone/>
            </a:pPr>
            <a:r>
              <a:rPr lang="es-MX" dirty="0" smtClean="0"/>
              <a:t>*una guitarra, tara </a:t>
            </a:r>
            <a:r>
              <a:rPr lang="es-MX" dirty="0" err="1" smtClean="0"/>
              <a:t>tara</a:t>
            </a:r>
            <a:r>
              <a:rPr lang="es-MX" dirty="0" smtClean="0"/>
              <a:t> </a:t>
            </a:r>
            <a:r>
              <a:rPr lang="es-MX" dirty="0" err="1" smtClean="0"/>
              <a:t>tara</a:t>
            </a:r>
            <a:r>
              <a:rPr lang="es-MX" dirty="0" smtClean="0"/>
              <a:t> la guitarra</a:t>
            </a:r>
            <a:endParaRPr lang="en-US" dirty="0" smtClean="0"/>
          </a:p>
          <a:p>
            <a:pPr>
              <a:buNone/>
            </a:pPr>
            <a:r>
              <a:rPr lang="es-MX" dirty="0" smtClean="0"/>
              <a:t>*un violín, rin </a:t>
            </a:r>
            <a:r>
              <a:rPr lang="es-MX" dirty="0" err="1" smtClean="0"/>
              <a:t>rin</a:t>
            </a:r>
            <a:r>
              <a:rPr lang="es-MX" dirty="0" smtClean="0"/>
              <a:t> el violín</a:t>
            </a:r>
            <a:endParaRPr lang="en-US" dirty="0" smtClean="0"/>
          </a:p>
          <a:p>
            <a:pPr>
              <a:buNone/>
            </a:pPr>
            <a:r>
              <a:rPr lang="es-MX" dirty="0" smtClean="0"/>
              <a:t>*un violón, ron </a:t>
            </a:r>
            <a:r>
              <a:rPr lang="es-MX" dirty="0" err="1" smtClean="0"/>
              <a:t>ron</a:t>
            </a:r>
            <a:r>
              <a:rPr lang="es-MX" dirty="0" smtClean="0"/>
              <a:t> el violón</a:t>
            </a:r>
            <a:endParaRPr lang="en-US" dirty="0" smtClean="0"/>
          </a:p>
          <a:p>
            <a:pPr>
              <a:buNone/>
            </a:pPr>
            <a:r>
              <a:rPr lang="es-MX" dirty="0" smtClean="0"/>
              <a:t>*un tambor, </a:t>
            </a:r>
            <a:r>
              <a:rPr lang="es-MX" dirty="0" err="1" smtClean="0"/>
              <a:t>pom</a:t>
            </a:r>
            <a:r>
              <a:rPr lang="es-MX" dirty="0" smtClean="0"/>
              <a:t> </a:t>
            </a:r>
            <a:r>
              <a:rPr lang="es-MX" dirty="0" err="1" smtClean="0"/>
              <a:t>pom</a:t>
            </a:r>
            <a:r>
              <a:rPr lang="es-MX" dirty="0" smtClean="0"/>
              <a:t> el tambor</a:t>
            </a:r>
            <a:endParaRPr lang="en-US" dirty="0" smtClean="0"/>
          </a:p>
          <a:p>
            <a:pPr>
              <a:buNone/>
            </a:pPr>
            <a:endParaRPr lang="es-MX" dirty="0"/>
          </a:p>
        </p:txBody>
      </p:sp>
      <p:pic>
        <p:nvPicPr>
          <p:cNvPr id="2055" name="Picture 7" descr="C:\Documents and Settings\Stanley A Lucero\Local Settings\Temporary Internet Files\Content.IE5\6DC8HEVJ\MCj03962440000[1].wmf"/>
          <p:cNvPicPr>
            <a:picLocks noChangeAspect="1" noChangeArrowheads="1"/>
          </p:cNvPicPr>
          <p:nvPr/>
        </p:nvPicPr>
        <p:blipFill>
          <a:blip r:embed="rId3"/>
          <a:srcRect/>
          <a:stretch>
            <a:fillRect/>
          </a:stretch>
        </p:blipFill>
        <p:spPr bwMode="auto">
          <a:xfrm>
            <a:off x="7391400" y="3962400"/>
            <a:ext cx="1253366" cy="1295400"/>
          </a:xfrm>
          <a:prstGeom prst="rect">
            <a:avLst/>
          </a:prstGeom>
          <a:noFill/>
        </p:spPr>
      </p:pic>
      <p:pic>
        <p:nvPicPr>
          <p:cNvPr id="2056" name="Picture 8" descr="C:\Documents and Settings\Stanley A Lucero\Local Settings\Temporary Internet Files\Content.IE5\243345UU\MCj03986950000[1].wmf"/>
          <p:cNvPicPr>
            <a:picLocks noChangeAspect="1" noChangeArrowheads="1"/>
          </p:cNvPicPr>
          <p:nvPr/>
        </p:nvPicPr>
        <p:blipFill>
          <a:blip r:embed="rId4"/>
          <a:srcRect/>
          <a:stretch>
            <a:fillRect/>
          </a:stretch>
        </p:blipFill>
        <p:spPr bwMode="auto">
          <a:xfrm>
            <a:off x="5334000" y="2438400"/>
            <a:ext cx="1542170" cy="1524000"/>
          </a:xfrm>
          <a:prstGeom prst="rect">
            <a:avLst/>
          </a:prstGeom>
          <a:noFill/>
        </p:spPr>
      </p:pic>
      <p:pic>
        <p:nvPicPr>
          <p:cNvPr id="2057" name="Picture 9" descr="C:\Documents and Settings\Stanley A Lucero\Local Settings\Temporary Internet Files\Content.IE5\RLMKM001\MCj02960040000[1].wmf"/>
          <p:cNvPicPr>
            <a:picLocks noChangeAspect="1" noChangeArrowheads="1"/>
          </p:cNvPicPr>
          <p:nvPr/>
        </p:nvPicPr>
        <p:blipFill>
          <a:blip r:embed="rId5"/>
          <a:srcRect/>
          <a:stretch>
            <a:fillRect/>
          </a:stretch>
        </p:blipFill>
        <p:spPr bwMode="auto">
          <a:xfrm>
            <a:off x="4191000" y="1295400"/>
            <a:ext cx="1111194" cy="1828800"/>
          </a:xfrm>
          <a:prstGeom prst="rect">
            <a:avLst/>
          </a:prstGeom>
          <a:noFill/>
        </p:spPr>
      </p:pic>
      <p:pic>
        <p:nvPicPr>
          <p:cNvPr id="2058" name="Picture 10" descr="C:\Documents and Settings\Stanley A Lucero\Local Settings\Temporary Internet Files\Content.IE5\ULBPFSUI\MCEN00949_0000[1].wmf"/>
          <p:cNvPicPr>
            <a:picLocks noChangeAspect="1" noChangeArrowheads="1"/>
          </p:cNvPicPr>
          <p:nvPr/>
        </p:nvPicPr>
        <p:blipFill>
          <a:blip r:embed="rId6"/>
          <a:srcRect/>
          <a:stretch>
            <a:fillRect/>
          </a:stretch>
        </p:blipFill>
        <p:spPr bwMode="auto">
          <a:xfrm>
            <a:off x="5334000" y="4419600"/>
            <a:ext cx="1524000" cy="2234506"/>
          </a:xfrm>
          <a:prstGeom prst="rect">
            <a:avLst/>
          </a:prstGeom>
          <a:noFill/>
        </p:spPr>
      </p:pic>
      <p:pic>
        <p:nvPicPr>
          <p:cNvPr id="2060" name="Picture 12" descr="C:\Documents and Settings\Stanley A Lucero\Local Settings\Temporary Internet Files\Content.IE5\ULBPFSUI\MCj02366360000[1].wmf"/>
          <p:cNvPicPr>
            <a:picLocks noChangeAspect="1" noChangeArrowheads="1"/>
          </p:cNvPicPr>
          <p:nvPr/>
        </p:nvPicPr>
        <p:blipFill>
          <a:blip r:embed="rId7"/>
          <a:srcRect/>
          <a:stretch>
            <a:fillRect/>
          </a:stretch>
        </p:blipFill>
        <p:spPr bwMode="auto">
          <a:xfrm>
            <a:off x="6934200" y="1371600"/>
            <a:ext cx="1597457" cy="180959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Trabajando</a:t>
            </a:r>
            <a:r>
              <a:rPr lang="en-US" dirty="0" smtClean="0"/>
              <a:t> </a:t>
            </a:r>
            <a:r>
              <a:rPr lang="en-US" dirty="0" err="1" smtClean="0"/>
              <a:t>juntos</a:t>
            </a:r>
            <a:endParaRPr lang="en-US" dirty="0"/>
          </a:p>
        </p:txBody>
      </p:sp>
      <p:sp>
        <p:nvSpPr>
          <p:cNvPr id="3" name="Content Placeholder 2"/>
          <p:cNvSpPr>
            <a:spLocks noGrp="1"/>
          </p:cNvSpPr>
          <p:nvPr>
            <p:ph idx="1"/>
          </p:nvPr>
        </p:nvSpPr>
        <p:spPr/>
        <p:txBody>
          <a:bodyPr/>
          <a:lstStyle/>
          <a:p>
            <a:r>
              <a:rPr lang="es-MX" dirty="0" smtClean="0"/>
              <a:t>Haciendo programas para el público requiere que los niños aprendan como trabajar juntos para preparar una producción musical y luego recibirán las adoraciones de una audiencia apreciativa.</a:t>
            </a:r>
            <a:endParaRPr lang="es-MX" dirty="0"/>
          </a:p>
        </p:txBody>
      </p:sp>
      <p:pic>
        <p:nvPicPr>
          <p:cNvPr id="6" name="Picture 5" descr="P8010032.JPG"/>
          <p:cNvPicPr>
            <a:picLocks noChangeAspect="1"/>
          </p:cNvPicPr>
          <p:nvPr/>
        </p:nvPicPr>
        <p:blipFill>
          <a:blip r:embed="rId3" cstate="print"/>
          <a:stretch>
            <a:fillRect/>
          </a:stretch>
        </p:blipFill>
        <p:spPr>
          <a:xfrm>
            <a:off x="3835400" y="4038600"/>
            <a:ext cx="3556000" cy="2667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 coyote </a:t>
            </a:r>
            <a:endParaRPr lang="es-MX" dirty="0"/>
          </a:p>
        </p:txBody>
      </p:sp>
      <p:sp>
        <p:nvSpPr>
          <p:cNvPr id="3" name="Content Placeholder 2"/>
          <p:cNvSpPr>
            <a:spLocks noGrp="1"/>
          </p:cNvSpPr>
          <p:nvPr>
            <p:ph idx="1"/>
          </p:nvPr>
        </p:nvSpPr>
        <p:spPr/>
        <p:txBody>
          <a:bodyPr/>
          <a:lstStyle/>
          <a:p>
            <a:pPr>
              <a:buNone/>
            </a:pPr>
            <a:r>
              <a:rPr lang="es-MX" dirty="0" smtClean="0"/>
              <a:t>-Coyotito, ¿Para dónde vas? -  </a:t>
            </a:r>
            <a:endParaRPr lang="en-US" dirty="0" smtClean="0"/>
          </a:p>
          <a:p>
            <a:pPr>
              <a:buNone/>
            </a:pPr>
            <a:r>
              <a:rPr lang="es-MX" dirty="0" smtClean="0"/>
              <a:t>-A la hacienda de San Nicolás  </a:t>
            </a:r>
            <a:endParaRPr lang="en-US" dirty="0" smtClean="0"/>
          </a:p>
          <a:p>
            <a:pPr>
              <a:buNone/>
            </a:pPr>
            <a:r>
              <a:rPr lang="es-MX" dirty="0" smtClean="0"/>
              <a:t>a buscar gallinitas que tú no me das.-   </a:t>
            </a:r>
            <a:endParaRPr lang="en-US" dirty="0" smtClean="0"/>
          </a:p>
          <a:p>
            <a:pPr>
              <a:buNone/>
            </a:pPr>
            <a:r>
              <a:rPr lang="es-MX" dirty="0" smtClean="0"/>
              <a:t>-Ven, yo te daré –</a:t>
            </a:r>
            <a:endParaRPr lang="en-US" dirty="0" smtClean="0"/>
          </a:p>
          <a:p>
            <a:pPr>
              <a:buNone/>
            </a:pPr>
            <a:r>
              <a:rPr lang="es-MX" dirty="0" smtClean="0"/>
              <a:t>Chilla manteca, Chilla manteca, </a:t>
            </a:r>
            <a:endParaRPr lang="en-US" dirty="0" smtClean="0"/>
          </a:p>
          <a:p>
            <a:pPr>
              <a:buNone/>
            </a:pPr>
            <a:r>
              <a:rPr lang="es-MX" dirty="0" smtClean="0"/>
              <a:t>Chilla manteca, Chilla manteca</a:t>
            </a:r>
            <a:endParaRPr lang="es-MX" dirty="0"/>
          </a:p>
        </p:txBody>
      </p:sp>
      <p:pic>
        <p:nvPicPr>
          <p:cNvPr id="1026" name="Picture 2" descr="coyote"/>
          <p:cNvPicPr>
            <a:picLocks noChangeAspect="1" noChangeArrowheads="1"/>
          </p:cNvPicPr>
          <p:nvPr/>
        </p:nvPicPr>
        <p:blipFill>
          <a:blip r:embed="rId3"/>
          <a:srcRect r="23333" b="7143"/>
          <a:stretch>
            <a:fillRect/>
          </a:stretch>
        </p:blipFill>
        <p:spPr bwMode="auto">
          <a:xfrm>
            <a:off x="6629400" y="3505200"/>
            <a:ext cx="1752600" cy="2971800"/>
          </a:xfrm>
          <a:prstGeom prst="rect">
            <a:avLst/>
          </a:prstGeom>
          <a:solidFill>
            <a:srgbClr val="FFCC99">
              <a:alpha val="75000"/>
            </a:srgbClr>
          </a:solid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smtClean="0"/>
              <a:t>Beneficios </a:t>
            </a:r>
            <a:r>
              <a:rPr lang="es-MX" dirty="0" smtClean="0"/>
              <a:t>de la música en español</a:t>
            </a:r>
            <a:endParaRPr lang="es-MX" dirty="0"/>
          </a:p>
        </p:txBody>
      </p:sp>
      <p:sp>
        <p:nvSpPr>
          <p:cNvPr id="3" name="Content Placeholder 2"/>
          <p:cNvSpPr>
            <a:spLocks noGrp="1"/>
          </p:cNvSpPr>
          <p:nvPr>
            <p:ph idx="1"/>
          </p:nvPr>
        </p:nvSpPr>
        <p:spPr/>
        <p:txBody>
          <a:bodyPr>
            <a:normAutofit lnSpcReduction="10000"/>
          </a:bodyPr>
          <a:lstStyle/>
          <a:p>
            <a:r>
              <a:rPr lang="es-MX" dirty="0" smtClean="0"/>
              <a:t>Enlace fuerte entre hogar y la escuela.</a:t>
            </a:r>
          </a:p>
          <a:p>
            <a:r>
              <a:rPr lang="es-MX" dirty="0" err="1" smtClean="0"/>
              <a:t>Reinforzar</a:t>
            </a:r>
            <a:r>
              <a:rPr lang="es-MX" dirty="0" smtClean="0"/>
              <a:t>  idioma y cultura  </a:t>
            </a:r>
          </a:p>
          <a:p>
            <a:r>
              <a:rPr lang="es-MX" dirty="0" smtClean="0"/>
              <a:t>Promover el concepto positivo de si mismo.</a:t>
            </a:r>
          </a:p>
          <a:p>
            <a:r>
              <a:rPr lang="es-MX" dirty="0" smtClean="0"/>
              <a:t>Desarrollo de lenguaje oral en español. </a:t>
            </a:r>
          </a:p>
          <a:p>
            <a:r>
              <a:rPr lang="es-MX" dirty="0" smtClean="0"/>
              <a:t>Enseñar basado en conocimiento </a:t>
            </a:r>
            <a:r>
              <a:rPr lang="es-MX" dirty="0" err="1" smtClean="0"/>
              <a:t>prévio</a:t>
            </a:r>
            <a:r>
              <a:rPr lang="es-MX" dirty="0" smtClean="0"/>
              <a:t>. </a:t>
            </a:r>
          </a:p>
          <a:p>
            <a:r>
              <a:rPr lang="es-MX" dirty="0" smtClean="0"/>
              <a:t>Participación de padres y abuelos.  </a:t>
            </a:r>
          </a:p>
          <a:p>
            <a:r>
              <a:rPr lang="es-MX" dirty="0" smtClean="0"/>
              <a:t>Ambiente de aprendizaje familiar.  </a:t>
            </a:r>
            <a:endParaRPr lang="es-MX" dirty="0"/>
          </a:p>
        </p:txBody>
      </p:sp>
      <p:sp>
        <p:nvSpPr>
          <p:cNvPr id="1026" name="Music"/>
          <p:cNvSpPr>
            <a:spLocks noEditPoints="1" noChangeArrowheads="1"/>
          </p:cNvSpPr>
          <p:nvPr/>
        </p:nvSpPr>
        <p:spPr bwMode="auto">
          <a:xfrm>
            <a:off x="7467600" y="2209800"/>
            <a:ext cx="1295400" cy="1371600"/>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FFBE7D"/>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s-MX"/>
          </a:p>
        </p:txBody>
      </p:sp>
      <p:grpSp>
        <p:nvGrpSpPr>
          <p:cNvPr id="1027" name="Group 3"/>
          <p:cNvGrpSpPr>
            <a:grpSpLocks/>
          </p:cNvGrpSpPr>
          <p:nvPr/>
        </p:nvGrpSpPr>
        <p:grpSpPr bwMode="auto">
          <a:xfrm>
            <a:off x="7696200" y="5181600"/>
            <a:ext cx="847725" cy="1157288"/>
            <a:chOff x="2304" y="1584"/>
            <a:chExt cx="1740" cy="1554"/>
          </a:xfrm>
        </p:grpSpPr>
        <p:sp>
          <p:nvSpPr>
            <p:cNvPr id="1028" name="Film"/>
            <p:cNvSpPr>
              <a:spLocks noEditPoints="1" noChangeArrowheads="1"/>
            </p:cNvSpPr>
            <p:nvPr/>
          </p:nvSpPr>
          <p:spPr bwMode="auto">
            <a:xfrm>
              <a:off x="2304" y="1980"/>
              <a:ext cx="726" cy="1158"/>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4960 w 21600"/>
                <a:gd name="T17" fmla="*/ 8129 h 21600"/>
                <a:gd name="T18" fmla="*/ 17079 w 21600"/>
                <a:gd name="T19" fmla="*/ 1342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21600" y="0"/>
                  </a:moveTo>
                  <a:lnTo>
                    <a:pt x="21600" y="21600"/>
                  </a:lnTo>
                  <a:lnTo>
                    <a:pt x="0" y="21600"/>
                  </a:lnTo>
                  <a:lnTo>
                    <a:pt x="0" y="0"/>
                  </a:lnTo>
                  <a:lnTo>
                    <a:pt x="21600" y="0"/>
                  </a:lnTo>
                  <a:close/>
                </a:path>
                <a:path w="21600" h="21600" extrusionOk="0">
                  <a:moveTo>
                    <a:pt x="3014" y="21600"/>
                  </a:moveTo>
                  <a:lnTo>
                    <a:pt x="3014" y="0"/>
                  </a:lnTo>
                  <a:lnTo>
                    <a:pt x="0" y="0"/>
                  </a:lnTo>
                  <a:lnTo>
                    <a:pt x="0" y="21600"/>
                  </a:lnTo>
                  <a:lnTo>
                    <a:pt x="3014" y="21600"/>
                  </a:lnTo>
                  <a:close/>
                </a:path>
                <a:path w="21600" h="21600" extrusionOk="0">
                  <a:moveTo>
                    <a:pt x="21600" y="21600"/>
                  </a:moveTo>
                  <a:lnTo>
                    <a:pt x="21600" y="0"/>
                  </a:lnTo>
                  <a:lnTo>
                    <a:pt x="18586" y="0"/>
                  </a:lnTo>
                  <a:lnTo>
                    <a:pt x="18586" y="21600"/>
                  </a:lnTo>
                  <a:lnTo>
                    <a:pt x="21600" y="21600"/>
                  </a:lnTo>
                  <a:close/>
                </a:path>
                <a:path w="21600" h="21600" extrusionOk="0">
                  <a:moveTo>
                    <a:pt x="6028" y="6574"/>
                  </a:moveTo>
                  <a:lnTo>
                    <a:pt x="15572" y="6574"/>
                  </a:lnTo>
                  <a:lnTo>
                    <a:pt x="16074" y="6574"/>
                  </a:lnTo>
                  <a:lnTo>
                    <a:pt x="16326" y="6457"/>
                  </a:lnTo>
                  <a:lnTo>
                    <a:pt x="16577" y="6339"/>
                  </a:lnTo>
                  <a:lnTo>
                    <a:pt x="16828" y="6222"/>
                  </a:lnTo>
                  <a:lnTo>
                    <a:pt x="17079" y="6222"/>
                  </a:lnTo>
                  <a:lnTo>
                    <a:pt x="17330" y="5987"/>
                  </a:lnTo>
                  <a:lnTo>
                    <a:pt x="17330" y="5870"/>
                  </a:lnTo>
                  <a:lnTo>
                    <a:pt x="17581" y="5635"/>
                  </a:lnTo>
                  <a:lnTo>
                    <a:pt x="17581" y="1526"/>
                  </a:lnTo>
                  <a:lnTo>
                    <a:pt x="17330" y="1291"/>
                  </a:lnTo>
                  <a:lnTo>
                    <a:pt x="17330" y="1174"/>
                  </a:lnTo>
                  <a:lnTo>
                    <a:pt x="17079" y="1057"/>
                  </a:lnTo>
                  <a:lnTo>
                    <a:pt x="16828" y="939"/>
                  </a:lnTo>
                  <a:lnTo>
                    <a:pt x="16577" y="822"/>
                  </a:lnTo>
                  <a:lnTo>
                    <a:pt x="16326" y="704"/>
                  </a:lnTo>
                  <a:lnTo>
                    <a:pt x="16074" y="704"/>
                  </a:lnTo>
                  <a:lnTo>
                    <a:pt x="15572" y="587"/>
                  </a:lnTo>
                  <a:lnTo>
                    <a:pt x="6028" y="587"/>
                  </a:lnTo>
                  <a:lnTo>
                    <a:pt x="5526" y="704"/>
                  </a:lnTo>
                  <a:lnTo>
                    <a:pt x="5274" y="704"/>
                  </a:lnTo>
                  <a:lnTo>
                    <a:pt x="5023" y="822"/>
                  </a:lnTo>
                  <a:lnTo>
                    <a:pt x="4772" y="939"/>
                  </a:lnTo>
                  <a:lnTo>
                    <a:pt x="4521" y="1057"/>
                  </a:lnTo>
                  <a:lnTo>
                    <a:pt x="4270" y="1174"/>
                  </a:lnTo>
                  <a:lnTo>
                    <a:pt x="4270" y="1291"/>
                  </a:lnTo>
                  <a:lnTo>
                    <a:pt x="4019" y="1526"/>
                  </a:lnTo>
                  <a:lnTo>
                    <a:pt x="4019" y="5635"/>
                  </a:lnTo>
                  <a:lnTo>
                    <a:pt x="4270" y="5870"/>
                  </a:lnTo>
                  <a:lnTo>
                    <a:pt x="4270" y="5987"/>
                  </a:lnTo>
                  <a:lnTo>
                    <a:pt x="4521" y="6222"/>
                  </a:lnTo>
                  <a:lnTo>
                    <a:pt x="4772" y="6222"/>
                  </a:lnTo>
                  <a:lnTo>
                    <a:pt x="5023" y="6339"/>
                  </a:lnTo>
                  <a:lnTo>
                    <a:pt x="5274" y="6457"/>
                  </a:lnTo>
                  <a:lnTo>
                    <a:pt x="5526" y="6574"/>
                  </a:lnTo>
                  <a:lnTo>
                    <a:pt x="6028" y="6574"/>
                  </a:lnTo>
                  <a:close/>
                </a:path>
                <a:path w="21600" h="21600" extrusionOk="0">
                  <a:moveTo>
                    <a:pt x="6028" y="13617"/>
                  </a:moveTo>
                  <a:lnTo>
                    <a:pt x="15572" y="13617"/>
                  </a:lnTo>
                  <a:lnTo>
                    <a:pt x="16074" y="13617"/>
                  </a:lnTo>
                  <a:lnTo>
                    <a:pt x="16326" y="13617"/>
                  </a:lnTo>
                  <a:lnTo>
                    <a:pt x="16577" y="13500"/>
                  </a:lnTo>
                  <a:lnTo>
                    <a:pt x="16828" y="13383"/>
                  </a:lnTo>
                  <a:lnTo>
                    <a:pt x="17079" y="13265"/>
                  </a:lnTo>
                  <a:lnTo>
                    <a:pt x="17330" y="13148"/>
                  </a:lnTo>
                  <a:lnTo>
                    <a:pt x="17330" y="12913"/>
                  </a:lnTo>
                  <a:lnTo>
                    <a:pt x="17581" y="12796"/>
                  </a:lnTo>
                  <a:lnTo>
                    <a:pt x="17581" y="8687"/>
                  </a:lnTo>
                  <a:lnTo>
                    <a:pt x="17330" y="8452"/>
                  </a:lnTo>
                  <a:lnTo>
                    <a:pt x="17330" y="8335"/>
                  </a:lnTo>
                  <a:lnTo>
                    <a:pt x="17079" y="8217"/>
                  </a:lnTo>
                  <a:lnTo>
                    <a:pt x="16828" y="7983"/>
                  </a:lnTo>
                  <a:lnTo>
                    <a:pt x="16577" y="7983"/>
                  </a:lnTo>
                  <a:lnTo>
                    <a:pt x="16326" y="7865"/>
                  </a:lnTo>
                  <a:lnTo>
                    <a:pt x="16074" y="7865"/>
                  </a:lnTo>
                  <a:lnTo>
                    <a:pt x="15572" y="7748"/>
                  </a:lnTo>
                  <a:lnTo>
                    <a:pt x="6028" y="7748"/>
                  </a:lnTo>
                  <a:lnTo>
                    <a:pt x="5526" y="7865"/>
                  </a:lnTo>
                  <a:lnTo>
                    <a:pt x="5274" y="7865"/>
                  </a:lnTo>
                  <a:lnTo>
                    <a:pt x="5023" y="7983"/>
                  </a:lnTo>
                  <a:lnTo>
                    <a:pt x="4772" y="7983"/>
                  </a:lnTo>
                  <a:lnTo>
                    <a:pt x="4521" y="8217"/>
                  </a:lnTo>
                  <a:lnTo>
                    <a:pt x="4270" y="8335"/>
                  </a:lnTo>
                  <a:lnTo>
                    <a:pt x="4270" y="8452"/>
                  </a:lnTo>
                  <a:lnTo>
                    <a:pt x="4019" y="8687"/>
                  </a:lnTo>
                  <a:lnTo>
                    <a:pt x="4019" y="12796"/>
                  </a:lnTo>
                  <a:lnTo>
                    <a:pt x="4270" y="12913"/>
                  </a:lnTo>
                  <a:lnTo>
                    <a:pt x="4270" y="13148"/>
                  </a:lnTo>
                  <a:lnTo>
                    <a:pt x="4521" y="13265"/>
                  </a:lnTo>
                  <a:lnTo>
                    <a:pt x="4772" y="13383"/>
                  </a:lnTo>
                  <a:lnTo>
                    <a:pt x="5023" y="13500"/>
                  </a:lnTo>
                  <a:lnTo>
                    <a:pt x="5274" y="13617"/>
                  </a:lnTo>
                  <a:lnTo>
                    <a:pt x="5526" y="13617"/>
                  </a:lnTo>
                  <a:lnTo>
                    <a:pt x="6028" y="13617"/>
                  </a:lnTo>
                  <a:close/>
                </a:path>
                <a:path w="21600" h="21600" extrusionOk="0">
                  <a:moveTo>
                    <a:pt x="6028" y="20778"/>
                  </a:moveTo>
                  <a:lnTo>
                    <a:pt x="15572" y="20778"/>
                  </a:lnTo>
                  <a:lnTo>
                    <a:pt x="16074" y="20778"/>
                  </a:lnTo>
                  <a:lnTo>
                    <a:pt x="16326" y="20661"/>
                  </a:lnTo>
                  <a:lnTo>
                    <a:pt x="16577" y="20661"/>
                  </a:lnTo>
                  <a:lnTo>
                    <a:pt x="16828" y="20543"/>
                  </a:lnTo>
                  <a:lnTo>
                    <a:pt x="17079" y="20426"/>
                  </a:lnTo>
                  <a:lnTo>
                    <a:pt x="17330" y="20309"/>
                  </a:lnTo>
                  <a:lnTo>
                    <a:pt x="17330" y="20074"/>
                  </a:lnTo>
                  <a:lnTo>
                    <a:pt x="17581" y="19957"/>
                  </a:lnTo>
                  <a:lnTo>
                    <a:pt x="17581" y="15730"/>
                  </a:lnTo>
                  <a:lnTo>
                    <a:pt x="17330" y="15613"/>
                  </a:lnTo>
                  <a:lnTo>
                    <a:pt x="17330" y="15378"/>
                  </a:lnTo>
                  <a:lnTo>
                    <a:pt x="17079" y="15378"/>
                  </a:lnTo>
                  <a:lnTo>
                    <a:pt x="16828" y="15143"/>
                  </a:lnTo>
                  <a:lnTo>
                    <a:pt x="16577" y="15026"/>
                  </a:lnTo>
                  <a:lnTo>
                    <a:pt x="16326" y="15026"/>
                  </a:lnTo>
                  <a:lnTo>
                    <a:pt x="16074" y="15026"/>
                  </a:lnTo>
                  <a:lnTo>
                    <a:pt x="15572" y="14909"/>
                  </a:lnTo>
                  <a:lnTo>
                    <a:pt x="6028" y="14909"/>
                  </a:lnTo>
                  <a:lnTo>
                    <a:pt x="5526" y="15026"/>
                  </a:lnTo>
                  <a:lnTo>
                    <a:pt x="5274" y="15026"/>
                  </a:lnTo>
                  <a:lnTo>
                    <a:pt x="5023" y="15026"/>
                  </a:lnTo>
                  <a:lnTo>
                    <a:pt x="4772" y="15143"/>
                  </a:lnTo>
                  <a:lnTo>
                    <a:pt x="4521" y="15378"/>
                  </a:lnTo>
                  <a:lnTo>
                    <a:pt x="4270" y="15378"/>
                  </a:lnTo>
                  <a:lnTo>
                    <a:pt x="4270" y="15613"/>
                  </a:lnTo>
                  <a:lnTo>
                    <a:pt x="4019" y="15730"/>
                  </a:lnTo>
                  <a:lnTo>
                    <a:pt x="4019" y="19957"/>
                  </a:lnTo>
                  <a:lnTo>
                    <a:pt x="4270" y="20074"/>
                  </a:lnTo>
                  <a:lnTo>
                    <a:pt x="4270" y="20309"/>
                  </a:lnTo>
                  <a:lnTo>
                    <a:pt x="4521" y="20426"/>
                  </a:lnTo>
                  <a:lnTo>
                    <a:pt x="4772" y="20543"/>
                  </a:lnTo>
                  <a:lnTo>
                    <a:pt x="5023" y="20661"/>
                  </a:lnTo>
                  <a:lnTo>
                    <a:pt x="5274" y="20661"/>
                  </a:lnTo>
                  <a:lnTo>
                    <a:pt x="5526" y="20778"/>
                  </a:lnTo>
                  <a:lnTo>
                    <a:pt x="6028" y="20778"/>
                  </a:lnTo>
                  <a:close/>
                </a:path>
                <a:path w="21600" h="21600" extrusionOk="0">
                  <a:moveTo>
                    <a:pt x="753" y="1291"/>
                  </a:moveTo>
                  <a:lnTo>
                    <a:pt x="2260" y="1291"/>
                  </a:lnTo>
                  <a:lnTo>
                    <a:pt x="2260" y="235"/>
                  </a:lnTo>
                  <a:lnTo>
                    <a:pt x="753" y="235"/>
                  </a:lnTo>
                  <a:lnTo>
                    <a:pt x="753" y="1291"/>
                  </a:lnTo>
                  <a:close/>
                </a:path>
                <a:path w="21600" h="21600" extrusionOk="0">
                  <a:moveTo>
                    <a:pt x="753" y="2700"/>
                  </a:moveTo>
                  <a:lnTo>
                    <a:pt x="2260" y="2700"/>
                  </a:lnTo>
                  <a:lnTo>
                    <a:pt x="2260" y="1643"/>
                  </a:lnTo>
                  <a:lnTo>
                    <a:pt x="753" y="1643"/>
                  </a:lnTo>
                  <a:lnTo>
                    <a:pt x="753" y="2700"/>
                  </a:lnTo>
                  <a:close/>
                </a:path>
                <a:path w="21600" h="21600" extrusionOk="0">
                  <a:moveTo>
                    <a:pt x="753" y="4109"/>
                  </a:moveTo>
                  <a:lnTo>
                    <a:pt x="2260" y="4109"/>
                  </a:lnTo>
                  <a:lnTo>
                    <a:pt x="2260" y="3052"/>
                  </a:lnTo>
                  <a:lnTo>
                    <a:pt x="753" y="3052"/>
                  </a:lnTo>
                  <a:lnTo>
                    <a:pt x="753" y="4109"/>
                  </a:lnTo>
                  <a:close/>
                </a:path>
                <a:path w="21600" h="21600" extrusionOk="0">
                  <a:moveTo>
                    <a:pt x="753" y="5517"/>
                  </a:moveTo>
                  <a:lnTo>
                    <a:pt x="2260" y="5517"/>
                  </a:lnTo>
                  <a:lnTo>
                    <a:pt x="2260" y="4461"/>
                  </a:lnTo>
                  <a:lnTo>
                    <a:pt x="753" y="4461"/>
                  </a:lnTo>
                  <a:lnTo>
                    <a:pt x="753" y="5517"/>
                  </a:lnTo>
                  <a:close/>
                </a:path>
                <a:path w="21600" h="21600" extrusionOk="0">
                  <a:moveTo>
                    <a:pt x="753" y="6926"/>
                  </a:moveTo>
                  <a:lnTo>
                    <a:pt x="2260" y="6926"/>
                  </a:lnTo>
                  <a:lnTo>
                    <a:pt x="2260" y="5870"/>
                  </a:lnTo>
                  <a:lnTo>
                    <a:pt x="753" y="5870"/>
                  </a:lnTo>
                  <a:lnTo>
                    <a:pt x="753" y="6926"/>
                  </a:lnTo>
                  <a:close/>
                </a:path>
                <a:path w="21600" h="21600" extrusionOk="0">
                  <a:moveTo>
                    <a:pt x="753" y="8335"/>
                  </a:moveTo>
                  <a:lnTo>
                    <a:pt x="2260" y="8335"/>
                  </a:lnTo>
                  <a:lnTo>
                    <a:pt x="2260" y="7278"/>
                  </a:lnTo>
                  <a:lnTo>
                    <a:pt x="753" y="7278"/>
                  </a:lnTo>
                  <a:lnTo>
                    <a:pt x="753" y="8335"/>
                  </a:lnTo>
                  <a:close/>
                </a:path>
                <a:path w="21600" h="21600" extrusionOk="0">
                  <a:moveTo>
                    <a:pt x="753" y="9743"/>
                  </a:moveTo>
                  <a:lnTo>
                    <a:pt x="2260" y="9743"/>
                  </a:lnTo>
                  <a:lnTo>
                    <a:pt x="2260" y="8687"/>
                  </a:lnTo>
                  <a:lnTo>
                    <a:pt x="753" y="8687"/>
                  </a:lnTo>
                  <a:lnTo>
                    <a:pt x="753" y="9743"/>
                  </a:lnTo>
                  <a:close/>
                </a:path>
                <a:path w="21600" h="21600" extrusionOk="0">
                  <a:moveTo>
                    <a:pt x="753" y="11152"/>
                  </a:moveTo>
                  <a:lnTo>
                    <a:pt x="2260" y="11152"/>
                  </a:lnTo>
                  <a:lnTo>
                    <a:pt x="2260" y="10096"/>
                  </a:lnTo>
                  <a:lnTo>
                    <a:pt x="753" y="10096"/>
                  </a:lnTo>
                  <a:lnTo>
                    <a:pt x="753" y="11152"/>
                  </a:lnTo>
                  <a:close/>
                </a:path>
                <a:path w="21600" h="21600" extrusionOk="0">
                  <a:moveTo>
                    <a:pt x="753" y="12561"/>
                  </a:moveTo>
                  <a:lnTo>
                    <a:pt x="2260" y="12561"/>
                  </a:lnTo>
                  <a:lnTo>
                    <a:pt x="2260" y="11504"/>
                  </a:lnTo>
                  <a:lnTo>
                    <a:pt x="753" y="11504"/>
                  </a:lnTo>
                  <a:lnTo>
                    <a:pt x="753" y="12561"/>
                  </a:lnTo>
                  <a:close/>
                </a:path>
                <a:path w="21600" h="21600" extrusionOk="0">
                  <a:moveTo>
                    <a:pt x="753" y="13970"/>
                  </a:moveTo>
                  <a:lnTo>
                    <a:pt x="2260" y="13970"/>
                  </a:lnTo>
                  <a:lnTo>
                    <a:pt x="2260" y="12913"/>
                  </a:lnTo>
                  <a:lnTo>
                    <a:pt x="753" y="12913"/>
                  </a:lnTo>
                  <a:lnTo>
                    <a:pt x="753" y="13970"/>
                  </a:lnTo>
                  <a:close/>
                </a:path>
                <a:path w="21600" h="21600" extrusionOk="0">
                  <a:moveTo>
                    <a:pt x="753" y="15378"/>
                  </a:moveTo>
                  <a:lnTo>
                    <a:pt x="2260" y="15378"/>
                  </a:lnTo>
                  <a:lnTo>
                    <a:pt x="2260" y="14322"/>
                  </a:lnTo>
                  <a:lnTo>
                    <a:pt x="753" y="14322"/>
                  </a:lnTo>
                  <a:lnTo>
                    <a:pt x="753" y="15378"/>
                  </a:lnTo>
                  <a:close/>
                </a:path>
                <a:path w="21600" h="21600" extrusionOk="0">
                  <a:moveTo>
                    <a:pt x="753" y="16787"/>
                  </a:moveTo>
                  <a:lnTo>
                    <a:pt x="2260" y="16787"/>
                  </a:lnTo>
                  <a:lnTo>
                    <a:pt x="2260" y="15730"/>
                  </a:lnTo>
                  <a:lnTo>
                    <a:pt x="753" y="15730"/>
                  </a:lnTo>
                  <a:lnTo>
                    <a:pt x="753" y="16787"/>
                  </a:lnTo>
                  <a:close/>
                </a:path>
                <a:path w="21600" h="21600" extrusionOk="0">
                  <a:moveTo>
                    <a:pt x="753" y="18196"/>
                  </a:moveTo>
                  <a:lnTo>
                    <a:pt x="2260" y="18196"/>
                  </a:lnTo>
                  <a:lnTo>
                    <a:pt x="2260" y="17139"/>
                  </a:lnTo>
                  <a:lnTo>
                    <a:pt x="753" y="17139"/>
                  </a:lnTo>
                  <a:lnTo>
                    <a:pt x="753" y="18196"/>
                  </a:lnTo>
                  <a:close/>
                </a:path>
                <a:path w="21600" h="21600" extrusionOk="0">
                  <a:moveTo>
                    <a:pt x="753" y="19604"/>
                  </a:moveTo>
                  <a:lnTo>
                    <a:pt x="2260" y="19604"/>
                  </a:lnTo>
                  <a:lnTo>
                    <a:pt x="2260" y="18548"/>
                  </a:lnTo>
                  <a:lnTo>
                    <a:pt x="753" y="18548"/>
                  </a:lnTo>
                  <a:lnTo>
                    <a:pt x="753" y="19604"/>
                  </a:lnTo>
                  <a:close/>
                </a:path>
                <a:path w="21600" h="21600" extrusionOk="0">
                  <a:moveTo>
                    <a:pt x="753" y="21013"/>
                  </a:moveTo>
                  <a:lnTo>
                    <a:pt x="2260" y="21013"/>
                  </a:lnTo>
                  <a:lnTo>
                    <a:pt x="2260" y="19957"/>
                  </a:lnTo>
                  <a:lnTo>
                    <a:pt x="753" y="19957"/>
                  </a:lnTo>
                  <a:lnTo>
                    <a:pt x="753" y="21013"/>
                  </a:lnTo>
                  <a:close/>
                </a:path>
                <a:path w="21600" h="21600" extrusionOk="0">
                  <a:moveTo>
                    <a:pt x="19340" y="1409"/>
                  </a:moveTo>
                  <a:lnTo>
                    <a:pt x="20595" y="1409"/>
                  </a:lnTo>
                  <a:lnTo>
                    <a:pt x="20595" y="352"/>
                  </a:lnTo>
                  <a:lnTo>
                    <a:pt x="19340" y="352"/>
                  </a:lnTo>
                  <a:lnTo>
                    <a:pt x="19340" y="1409"/>
                  </a:lnTo>
                  <a:close/>
                </a:path>
                <a:path w="21600" h="21600" extrusionOk="0">
                  <a:moveTo>
                    <a:pt x="19340" y="2700"/>
                  </a:moveTo>
                  <a:lnTo>
                    <a:pt x="20595" y="2700"/>
                  </a:lnTo>
                  <a:lnTo>
                    <a:pt x="20595" y="1643"/>
                  </a:lnTo>
                  <a:lnTo>
                    <a:pt x="19340" y="1643"/>
                  </a:lnTo>
                  <a:lnTo>
                    <a:pt x="19340" y="2700"/>
                  </a:lnTo>
                  <a:close/>
                </a:path>
                <a:path w="21600" h="21600" extrusionOk="0">
                  <a:moveTo>
                    <a:pt x="19340" y="4109"/>
                  </a:moveTo>
                  <a:lnTo>
                    <a:pt x="20595" y="4109"/>
                  </a:lnTo>
                  <a:lnTo>
                    <a:pt x="20595" y="3052"/>
                  </a:lnTo>
                  <a:lnTo>
                    <a:pt x="19340" y="3052"/>
                  </a:lnTo>
                  <a:lnTo>
                    <a:pt x="19340" y="4109"/>
                  </a:lnTo>
                  <a:close/>
                </a:path>
                <a:path w="21600" h="21600" extrusionOk="0">
                  <a:moveTo>
                    <a:pt x="19340" y="5517"/>
                  </a:moveTo>
                  <a:lnTo>
                    <a:pt x="20595" y="5517"/>
                  </a:lnTo>
                  <a:lnTo>
                    <a:pt x="20595" y="4461"/>
                  </a:lnTo>
                  <a:lnTo>
                    <a:pt x="19340" y="4461"/>
                  </a:lnTo>
                  <a:lnTo>
                    <a:pt x="19340" y="5517"/>
                  </a:lnTo>
                  <a:close/>
                </a:path>
                <a:path w="21600" h="21600" extrusionOk="0">
                  <a:moveTo>
                    <a:pt x="19340" y="6926"/>
                  </a:moveTo>
                  <a:lnTo>
                    <a:pt x="20595" y="6926"/>
                  </a:lnTo>
                  <a:lnTo>
                    <a:pt x="20595" y="5870"/>
                  </a:lnTo>
                  <a:lnTo>
                    <a:pt x="19340" y="5870"/>
                  </a:lnTo>
                  <a:lnTo>
                    <a:pt x="19340" y="6926"/>
                  </a:lnTo>
                  <a:close/>
                </a:path>
                <a:path w="21600" h="21600" extrusionOk="0">
                  <a:moveTo>
                    <a:pt x="19340" y="8335"/>
                  </a:moveTo>
                  <a:lnTo>
                    <a:pt x="20595" y="8335"/>
                  </a:lnTo>
                  <a:lnTo>
                    <a:pt x="20595" y="7278"/>
                  </a:lnTo>
                  <a:lnTo>
                    <a:pt x="19340" y="7278"/>
                  </a:lnTo>
                  <a:lnTo>
                    <a:pt x="19340" y="8335"/>
                  </a:lnTo>
                  <a:close/>
                </a:path>
                <a:path w="21600" h="21600" extrusionOk="0">
                  <a:moveTo>
                    <a:pt x="19340" y="9743"/>
                  </a:moveTo>
                  <a:lnTo>
                    <a:pt x="20595" y="9743"/>
                  </a:lnTo>
                  <a:lnTo>
                    <a:pt x="20595" y="8687"/>
                  </a:lnTo>
                  <a:lnTo>
                    <a:pt x="19340" y="8687"/>
                  </a:lnTo>
                  <a:lnTo>
                    <a:pt x="19340" y="9743"/>
                  </a:lnTo>
                  <a:close/>
                </a:path>
                <a:path w="21600" h="21600" extrusionOk="0">
                  <a:moveTo>
                    <a:pt x="19340" y="11152"/>
                  </a:moveTo>
                  <a:lnTo>
                    <a:pt x="20595" y="11152"/>
                  </a:lnTo>
                  <a:lnTo>
                    <a:pt x="20595" y="10096"/>
                  </a:lnTo>
                  <a:lnTo>
                    <a:pt x="19340" y="10096"/>
                  </a:lnTo>
                  <a:lnTo>
                    <a:pt x="19340" y="11152"/>
                  </a:lnTo>
                  <a:close/>
                </a:path>
                <a:path w="21600" h="21600" extrusionOk="0">
                  <a:moveTo>
                    <a:pt x="19340" y="12561"/>
                  </a:moveTo>
                  <a:lnTo>
                    <a:pt x="20595" y="12561"/>
                  </a:lnTo>
                  <a:lnTo>
                    <a:pt x="20595" y="11504"/>
                  </a:lnTo>
                  <a:lnTo>
                    <a:pt x="19340" y="11504"/>
                  </a:lnTo>
                  <a:lnTo>
                    <a:pt x="19340" y="12561"/>
                  </a:lnTo>
                  <a:close/>
                </a:path>
                <a:path w="21600" h="21600" extrusionOk="0">
                  <a:moveTo>
                    <a:pt x="19340" y="13970"/>
                  </a:moveTo>
                  <a:lnTo>
                    <a:pt x="20595" y="13970"/>
                  </a:lnTo>
                  <a:lnTo>
                    <a:pt x="20595" y="12913"/>
                  </a:lnTo>
                  <a:lnTo>
                    <a:pt x="19340" y="12913"/>
                  </a:lnTo>
                  <a:lnTo>
                    <a:pt x="19340" y="13970"/>
                  </a:lnTo>
                  <a:close/>
                </a:path>
                <a:path w="21600" h="21600" extrusionOk="0">
                  <a:moveTo>
                    <a:pt x="19340" y="15378"/>
                  </a:moveTo>
                  <a:lnTo>
                    <a:pt x="20595" y="15378"/>
                  </a:lnTo>
                  <a:lnTo>
                    <a:pt x="20595" y="14322"/>
                  </a:lnTo>
                  <a:lnTo>
                    <a:pt x="19340" y="14322"/>
                  </a:lnTo>
                  <a:lnTo>
                    <a:pt x="19340" y="15378"/>
                  </a:lnTo>
                  <a:close/>
                </a:path>
                <a:path w="21600" h="21600" extrusionOk="0">
                  <a:moveTo>
                    <a:pt x="19340" y="16787"/>
                  </a:moveTo>
                  <a:lnTo>
                    <a:pt x="20595" y="16787"/>
                  </a:lnTo>
                  <a:lnTo>
                    <a:pt x="20595" y="15730"/>
                  </a:lnTo>
                  <a:lnTo>
                    <a:pt x="19340" y="15730"/>
                  </a:lnTo>
                  <a:lnTo>
                    <a:pt x="19340" y="16787"/>
                  </a:lnTo>
                  <a:close/>
                </a:path>
                <a:path w="21600" h="21600" extrusionOk="0">
                  <a:moveTo>
                    <a:pt x="19340" y="18196"/>
                  </a:moveTo>
                  <a:lnTo>
                    <a:pt x="20595" y="18196"/>
                  </a:lnTo>
                  <a:lnTo>
                    <a:pt x="20595" y="17139"/>
                  </a:lnTo>
                  <a:lnTo>
                    <a:pt x="19340" y="17139"/>
                  </a:lnTo>
                  <a:lnTo>
                    <a:pt x="19340" y="18196"/>
                  </a:lnTo>
                  <a:close/>
                </a:path>
                <a:path w="21600" h="21600" extrusionOk="0">
                  <a:moveTo>
                    <a:pt x="19340" y="19604"/>
                  </a:moveTo>
                  <a:lnTo>
                    <a:pt x="20595" y="19604"/>
                  </a:lnTo>
                  <a:lnTo>
                    <a:pt x="20595" y="18548"/>
                  </a:lnTo>
                  <a:lnTo>
                    <a:pt x="19340" y="18548"/>
                  </a:lnTo>
                  <a:lnTo>
                    <a:pt x="19340" y="19604"/>
                  </a:lnTo>
                  <a:close/>
                </a:path>
                <a:path w="21600" h="21600" extrusionOk="0">
                  <a:moveTo>
                    <a:pt x="19340" y="21013"/>
                  </a:moveTo>
                  <a:lnTo>
                    <a:pt x="20595" y="21013"/>
                  </a:lnTo>
                  <a:lnTo>
                    <a:pt x="20595" y="19957"/>
                  </a:lnTo>
                  <a:lnTo>
                    <a:pt x="19340" y="19957"/>
                  </a:lnTo>
                  <a:lnTo>
                    <a:pt x="19340" y="21013"/>
                  </a:lnTo>
                  <a:close/>
                </a:path>
              </a:pathLst>
            </a:custGeom>
            <a:solidFill>
              <a:srgbClr val="CCCC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s-MX"/>
            </a:p>
          </p:txBody>
        </p:sp>
        <p:sp>
          <p:nvSpPr>
            <p:cNvPr id="1029" name="Sound"/>
            <p:cNvSpPr>
              <a:spLocks noEditPoints="1" noChangeArrowheads="1"/>
            </p:cNvSpPr>
            <p:nvPr/>
          </p:nvSpPr>
          <p:spPr bwMode="auto">
            <a:xfrm>
              <a:off x="2724" y="1584"/>
              <a:ext cx="1008" cy="768"/>
            </a:xfrm>
            <a:custGeom>
              <a:avLst/>
              <a:gdLst>
                <a:gd name="T0" fmla="*/ 11164 w 21600"/>
                <a:gd name="T1" fmla="*/ 21159 h 21600"/>
                <a:gd name="T2" fmla="*/ 11164 w 21600"/>
                <a:gd name="T3" fmla="*/ 0 h 21600"/>
                <a:gd name="T4" fmla="*/ 0 w 21600"/>
                <a:gd name="T5" fmla="*/ 10800 h 21600"/>
                <a:gd name="T6" fmla="*/ 21600 w 21600"/>
                <a:gd name="T7" fmla="*/ 10800 h 21600"/>
                <a:gd name="T8" fmla="*/ 242 w 21600"/>
                <a:gd name="T9" fmla="*/ 7604 h 21600"/>
                <a:gd name="T10" fmla="*/ 10760 w 21600"/>
                <a:gd name="T11" fmla="*/ 13555 h 21600"/>
              </a:gdLst>
              <a:ahLst/>
              <a:cxnLst>
                <a:cxn ang="0">
                  <a:pos x="T0" y="T1"/>
                </a:cxn>
                <a:cxn ang="0">
                  <a:pos x="T2" y="T3"/>
                </a:cxn>
                <a:cxn ang="0">
                  <a:pos x="T4" y="T5"/>
                </a:cxn>
                <a:cxn ang="0">
                  <a:pos x="T6" y="T7"/>
                </a:cxn>
              </a:cxnLst>
              <a:rect l="T8" t="T9" r="T10" b="T11"/>
              <a:pathLst>
                <a:path w="21600" h="21600">
                  <a:moveTo>
                    <a:pt x="0" y="7273"/>
                  </a:moveTo>
                  <a:lnTo>
                    <a:pt x="5824" y="7273"/>
                  </a:lnTo>
                  <a:lnTo>
                    <a:pt x="11164" y="0"/>
                  </a:lnTo>
                  <a:lnTo>
                    <a:pt x="11164" y="21159"/>
                  </a:lnTo>
                  <a:lnTo>
                    <a:pt x="5824" y="13885"/>
                  </a:lnTo>
                  <a:lnTo>
                    <a:pt x="0" y="13885"/>
                  </a:lnTo>
                  <a:lnTo>
                    <a:pt x="0" y="7273"/>
                  </a:lnTo>
                  <a:close/>
                </a:path>
                <a:path w="21600" h="21600">
                  <a:moveTo>
                    <a:pt x="13024" y="7273"/>
                  </a:moveTo>
                  <a:lnTo>
                    <a:pt x="13591" y="6722"/>
                  </a:lnTo>
                  <a:lnTo>
                    <a:pt x="13833" y="7548"/>
                  </a:lnTo>
                  <a:lnTo>
                    <a:pt x="14076" y="8485"/>
                  </a:lnTo>
                  <a:lnTo>
                    <a:pt x="14157" y="9367"/>
                  </a:lnTo>
                  <a:lnTo>
                    <a:pt x="14197" y="10524"/>
                  </a:lnTo>
                  <a:lnTo>
                    <a:pt x="14197" y="11406"/>
                  </a:lnTo>
                  <a:lnTo>
                    <a:pt x="14116" y="12012"/>
                  </a:lnTo>
                  <a:lnTo>
                    <a:pt x="13995" y="12728"/>
                  </a:lnTo>
                  <a:lnTo>
                    <a:pt x="13833" y="13444"/>
                  </a:lnTo>
                  <a:lnTo>
                    <a:pt x="13712" y="14106"/>
                  </a:lnTo>
                  <a:lnTo>
                    <a:pt x="13591" y="14546"/>
                  </a:lnTo>
                  <a:lnTo>
                    <a:pt x="13065" y="13885"/>
                  </a:lnTo>
                  <a:lnTo>
                    <a:pt x="13307" y="12893"/>
                  </a:lnTo>
                  <a:lnTo>
                    <a:pt x="13469" y="11791"/>
                  </a:lnTo>
                  <a:lnTo>
                    <a:pt x="13550" y="10910"/>
                  </a:lnTo>
                  <a:lnTo>
                    <a:pt x="13591" y="10138"/>
                  </a:lnTo>
                  <a:lnTo>
                    <a:pt x="13469" y="9367"/>
                  </a:lnTo>
                  <a:lnTo>
                    <a:pt x="13388" y="8595"/>
                  </a:lnTo>
                  <a:lnTo>
                    <a:pt x="13267" y="7934"/>
                  </a:lnTo>
                  <a:lnTo>
                    <a:pt x="13024" y="7273"/>
                  </a:lnTo>
                  <a:close/>
                </a:path>
                <a:path w="21600" h="21600">
                  <a:moveTo>
                    <a:pt x="16382" y="3967"/>
                  </a:moveTo>
                  <a:lnTo>
                    <a:pt x="16786" y="5179"/>
                  </a:lnTo>
                  <a:lnTo>
                    <a:pt x="17150" y="6612"/>
                  </a:lnTo>
                  <a:lnTo>
                    <a:pt x="17474" y="8651"/>
                  </a:lnTo>
                  <a:lnTo>
                    <a:pt x="17595" y="9753"/>
                  </a:lnTo>
                  <a:lnTo>
                    <a:pt x="17635" y="12012"/>
                  </a:lnTo>
                  <a:lnTo>
                    <a:pt x="17393" y="13665"/>
                  </a:lnTo>
                  <a:lnTo>
                    <a:pt x="17150" y="15208"/>
                  </a:lnTo>
                  <a:lnTo>
                    <a:pt x="16786" y="16310"/>
                  </a:lnTo>
                  <a:lnTo>
                    <a:pt x="16341" y="17687"/>
                  </a:lnTo>
                  <a:lnTo>
                    <a:pt x="15815" y="17081"/>
                  </a:lnTo>
                  <a:lnTo>
                    <a:pt x="16503" y="14602"/>
                  </a:lnTo>
                  <a:lnTo>
                    <a:pt x="16786" y="13169"/>
                  </a:lnTo>
                  <a:lnTo>
                    <a:pt x="16867" y="12012"/>
                  </a:lnTo>
                  <a:lnTo>
                    <a:pt x="16867" y="9642"/>
                  </a:lnTo>
                  <a:lnTo>
                    <a:pt x="16705" y="7989"/>
                  </a:lnTo>
                  <a:lnTo>
                    <a:pt x="16422" y="6612"/>
                  </a:lnTo>
                  <a:lnTo>
                    <a:pt x="16220" y="5675"/>
                  </a:lnTo>
                  <a:lnTo>
                    <a:pt x="15856" y="4518"/>
                  </a:lnTo>
                  <a:lnTo>
                    <a:pt x="16382" y="3967"/>
                  </a:lnTo>
                  <a:close/>
                </a:path>
                <a:path w="21600" h="21600">
                  <a:moveTo>
                    <a:pt x="18889" y="1377"/>
                  </a:moveTo>
                  <a:lnTo>
                    <a:pt x="19415" y="826"/>
                  </a:lnTo>
                  <a:lnTo>
                    <a:pt x="20194" y="2576"/>
                  </a:lnTo>
                  <a:lnTo>
                    <a:pt x="20831" y="4683"/>
                  </a:lnTo>
                  <a:lnTo>
                    <a:pt x="21357" y="7204"/>
                  </a:lnTo>
                  <a:lnTo>
                    <a:pt x="21650" y="9450"/>
                  </a:lnTo>
                  <a:lnTo>
                    <a:pt x="21600" y="12301"/>
                  </a:lnTo>
                  <a:lnTo>
                    <a:pt x="21215" y="15938"/>
                  </a:lnTo>
                  <a:lnTo>
                    <a:pt x="20629" y="18348"/>
                  </a:lnTo>
                  <a:lnTo>
                    <a:pt x="19415" y="21655"/>
                  </a:lnTo>
                  <a:lnTo>
                    <a:pt x="18889" y="21159"/>
                  </a:lnTo>
                  <a:lnTo>
                    <a:pt x="19901" y="18404"/>
                  </a:lnTo>
                  <a:lnTo>
                    <a:pt x="20467" y="15593"/>
                  </a:lnTo>
                  <a:lnTo>
                    <a:pt x="20791" y="12342"/>
                  </a:lnTo>
                  <a:lnTo>
                    <a:pt x="20871" y="9532"/>
                  </a:lnTo>
                  <a:lnTo>
                    <a:pt x="20629" y="7411"/>
                  </a:lnTo>
                  <a:lnTo>
                    <a:pt x="20062" y="4628"/>
                  </a:lnTo>
                  <a:lnTo>
                    <a:pt x="19415" y="2810"/>
                  </a:lnTo>
                  <a:lnTo>
                    <a:pt x="18889" y="137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s-MX"/>
            </a:p>
          </p:txBody>
        </p:sp>
        <p:sp>
          <p:nvSpPr>
            <p:cNvPr id="1030" name="Photo"/>
            <p:cNvSpPr>
              <a:spLocks noEditPoints="1" noChangeArrowheads="1"/>
            </p:cNvSpPr>
            <p:nvPr/>
          </p:nvSpPr>
          <p:spPr bwMode="auto">
            <a:xfrm>
              <a:off x="3108" y="2040"/>
              <a:ext cx="936" cy="696"/>
            </a:xfrm>
            <a:custGeom>
              <a:avLst/>
              <a:gdLst>
                <a:gd name="T0" fmla="*/ 0 w 21600"/>
                <a:gd name="T1" fmla="*/ 3085 h 21600"/>
                <a:gd name="T2" fmla="*/ 10800 w 21600"/>
                <a:gd name="T3" fmla="*/ 0 h 21600"/>
                <a:gd name="T4" fmla="*/ 21600 w 21600"/>
                <a:gd name="T5" fmla="*/ 3085 h 21600"/>
                <a:gd name="T6" fmla="*/ 21600 w 21600"/>
                <a:gd name="T7" fmla="*/ 10800 h 21600"/>
                <a:gd name="T8" fmla="*/ 21600 w 21600"/>
                <a:gd name="T9" fmla="*/ 21600 h 21600"/>
                <a:gd name="T10" fmla="*/ 10800 w 21600"/>
                <a:gd name="T11" fmla="*/ 21800 h 21600"/>
                <a:gd name="T12" fmla="*/ 0 w 21600"/>
                <a:gd name="T13" fmla="*/ 21600 h 21600"/>
                <a:gd name="T14" fmla="*/ 0 w 21600"/>
                <a:gd name="T15" fmla="*/ 10800 h 21600"/>
                <a:gd name="T16" fmla="*/ 7778 w 21600"/>
                <a:gd name="T17" fmla="*/ 8228 h 21600"/>
                <a:gd name="T18" fmla="*/ 13757 w 21600"/>
                <a:gd name="T19" fmla="*/ 16886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21600"/>
                  </a:moveTo>
                  <a:lnTo>
                    <a:pt x="0" y="3085"/>
                  </a:lnTo>
                  <a:lnTo>
                    <a:pt x="1542" y="3085"/>
                  </a:lnTo>
                  <a:lnTo>
                    <a:pt x="1542" y="1028"/>
                  </a:lnTo>
                  <a:lnTo>
                    <a:pt x="3857" y="1028"/>
                  </a:lnTo>
                  <a:lnTo>
                    <a:pt x="3857" y="3085"/>
                  </a:lnTo>
                  <a:lnTo>
                    <a:pt x="5400" y="3085"/>
                  </a:lnTo>
                  <a:lnTo>
                    <a:pt x="6942" y="0"/>
                  </a:lnTo>
                  <a:lnTo>
                    <a:pt x="14657" y="0"/>
                  </a:lnTo>
                  <a:lnTo>
                    <a:pt x="16200" y="3085"/>
                  </a:lnTo>
                  <a:lnTo>
                    <a:pt x="21600" y="3085"/>
                  </a:lnTo>
                  <a:lnTo>
                    <a:pt x="21600" y="21600"/>
                  </a:lnTo>
                  <a:lnTo>
                    <a:pt x="0" y="21600"/>
                  </a:lnTo>
                  <a:close/>
                </a:path>
                <a:path w="21600" h="21600" extrusionOk="0">
                  <a:moveTo>
                    <a:pt x="0" y="3085"/>
                  </a:moveTo>
                  <a:lnTo>
                    <a:pt x="21600" y="3085"/>
                  </a:lnTo>
                  <a:lnTo>
                    <a:pt x="21600" y="21600"/>
                  </a:lnTo>
                  <a:lnTo>
                    <a:pt x="0" y="21600"/>
                  </a:lnTo>
                  <a:lnTo>
                    <a:pt x="0" y="3085"/>
                  </a:lnTo>
                  <a:close/>
                </a:path>
                <a:path w="21600" h="21600" extrusionOk="0">
                  <a:moveTo>
                    <a:pt x="10800" y="4800"/>
                  </a:moveTo>
                  <a:lnTo>
                    <a:pt x="11925" y="4971"/>
                  </a:lnTo>
                  <a:lnTo>
                    <a:pt x="13017" y="5442"/>
                  </a:lnTo>
                  <a:lnTo>
                    <a:pt x="14046" y="6128"/>
                  </a:lnTo>
                  <a:lnTo>
                    <a:pt x="14914" y="7071"/>
                  </a:lnTo>
                  <a:lnTo>
                    <a:pt x="15621" y="8271"/>
                  </a:lnTo>
                  <a:lnTo>
                    <a:pt x="16167" y="9514"/>
                  </a:lnTo>
                  <a:lnTo>
                    <a:pt x="16425" y="11014"/>
                  </a:lnTo>
                  <a:lnTo>
                    <a:pt x="16585" y="12471"/>
                  </a:lnTo>
                  <a:lnTo>
                    <a:pt x="16489" y="14014"/>
                  </a:lnTo>
                  <a:lnTo>
                    <a:pt x="16135" y="15471"/>
                  </a:lnTo>
                  <a:lnTo>
                    <a:pt x="15621" y="16800"/>
                  </a:lnTo>
                  <a:lnTo>
                    <a:pt x="14914" y="18000"/>
                  </a:lnTo>
                  <a:lnTo>
                    <a:pt x="14046" y="18942"/>
                  </a:lnTo>
                  <a:lnTo>
                    <a:pt x="13050" y="19671"/>
                  </a:lnTo>
                  <a:lnTo>
                    <a:pt x="11925" y="20057"/>
                  </a:lnTo>
                  <a:lnTo>
                    <a:pt x="10832" y="20185"/>
                  </a:lnTo>
                  <a:lnTo>
                    <a:pt x="9675" y="20142"/>
                  </a:lnTo>
                  <a:lnTo>
                    <a:pt x="8582" y="19628"/>
                  </a:lnTo>
                  <a:lnTo>
                    <a:pt x="7553" y="18942"/>
                  </a:lnTo>
                  <a:lnTo>
                    <a:pt x="6717" y="17957"/>
                  </a:lnTo>
                  <a:lnTo>
                    <a:pt x="5946" y="16842"/>
                  </a:lnTo>
                  <a:lnTo>
                    <a:pt x="5464" y="15514"/>
                  </a:lnTo>
                  <a:lnTo>
                    <a:pt x="5078" y="14014"/>
                  </a:lnTo>
                  <a:lnTo>
                    <a:pt x="5014" y="12514"/>
                  </a:lnTo>
                  <a:lnTo>
                    <a:pt x="5110" y="11014"/>
                  </a:lnTo>
                  <a:lnTo>
                    <a:pt x="5528" y="9557"/>
                  </a:lnTo>
                  <a:lnTo>
                    <a:pt x="6010" y="8228"/>
                  </a:lnTo>
                  <a:lnTo>
                    <a:pt x="6750" y="7114"/>
                  </a:lnTo>
                  <a:lnTo>
                    <a:pt x="7650" y="6085"/>
                  </a:lnTo>
                  <a:lnTo>
                    <a:pt x="8614" y="5400"/>
                  </a:lnTo>
                  <a:lnTo>
                    <a:pt x="9707" y="4971"/>
                  </a:lnTo>
                  <a:lnTo>
                    <a:pt x="10800" y="4800"/>
                  </a:lnTo>
                  <a:close/>
                </a:path>
                <a:path w="21600" h="21600" extrusionOk="0">
                  <a:moveTo>
                    <a:pt x="8003" y="8057"/>
                  </a:moveTo>
                  <a:lnTo>
                    <a:pt x="8807" y="7371"/>
                  </a:lnTo>
                  <a:lnTo>
                    <a:pt x="9546" y="6985"/>
                  </a:lnTo>
                  <a:lnTo>
                    <a:pt x="10446" y="6771"/>
                  </a:lnTo>
                  <a:lnTo>
                    <a:pt x="11217" y="6771"/>
                  </a:lnTo>
                  <a:lnTo>
                    <a:pt x="12053" y="7028"/>
                  </a:lnTo>
                  <a:lnTo>
                    <a:pt x="12889" y="7457"/>
                  </a:lnTo>
                  <a:lnTo>
                    <a:pt x="13628" y="8100"/>
                  </a:lnTo>
                  <a:lnTo>
                    <a:pt x="14175" y="8871"/>
                  </a:lnTo>
                  <a:lnTo>
                    <a:pt x="14625" y="9814"/>
                  </a:lnTo>
                  <a:lnTo>
                    <a:pt x="14978" y="10885"/>
                  </a:lnTo>
                  <a:lnTo>
                    <a:pt x="15171" y="12042"/>
                  </a:lnTo>
                  <a:lnTo>
                    <a:pt x="15107" y="13114"/>
                  </a:lnTo>
                  <a:lnTo>
                    <a:pt x="15042" y="14228"/>
                  </a:lnTo>
                  <a:lnTo>
                    <a:pt x="14689" y="15257"/>
                  </a:lnTo>
                  <a:lnTo>
                    <a:pt x="14207" y="16285"/>
                  </a:lnTo>
                  <a:lnTo>
                    <a:pt x="13596" y="17057"/>
                  </a:lnTo>
                  <a:lnTo>
                    <a:pt x="12889" y="17657"/>
                  </a:lnTo>
                  <a:lnTo>
                    <a:pt x="12053" y="18085"/>
                  </a:lnTo>
                  <a:lnTo>
                    <a:pt x="11185" y="18257"/>
                  </a:lnTo>
                  <a:lnTo>
                    <a:pt x="10414" y="18214"/>
                  </a:lnTo>
                  <a:lnTo>
                    <a:pt x="9546" y="18042"/>
                  </a:lnTo>
                  <a:lnTo>
                    <a:pt x="8742" y="17614"/>
                  </a:lnTo>
                  <a:lnTo>
                    <a:pt x="8003" y="17014"/>
                  </a:lnTo>
                  <a:lnTo>
                    <a:pt x="7457" y="16242"/>
                  </a:lnTo>
                  <a:lnTo>
                    <a:pt x="6975" y="15257"/>
                  </a:lnTo>
                  <a:lnTo>
                    <a:pt x="6653" y="14142"/>
                  </a:lnTo>
                  <a:lnTo>
                    <a:pt x="6492" y="13114"/>
                  </a:lnTo>
                  <a:lnTo>
                    <a:pt x="6525" y="11914"/>
                  </a:lnTo>
                  <a:lnTo>
                    <a:pt x="6621" y="10842"/>
                  </a:lnTo>
                  <a:lnTo>
                    <a:pt x="6942" y="9771"/>
                  </a:lnTo>
                  <a:lnTo>
                    <a:pt x="7457" y="8785"/>
                  </a:lnTo>
                  <a:lnTo>
                    <a:pt x="8003" y="8057"/>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s-MX"/>
            </a:p>
          </p:txBody>
        </p:sp>
        <p:sp>
          <p:nvSpPr>
            <p:cNvPr id="1031" name="Music"/>
            <p:cNvSpPr>
              <a:spLocks noEditPoints="1" noChangeArrowheads="1"/>
            </p:cNvSpPr>
            <p:nvPr/>
          </p:nvSpPr>
          <p:spPr bwMode="auto">
            <a:xfrm>
              <a:off x="3216" y="2448"/>
              <a:ext cx="768" cy="672"/>
            </a:xfrm>
            <a:custGeom>
              <a:avLst/>
              <a:gdLst>
                <a:gd name="T0" fmla="*/ 7352 w 21600"/>
                <a:gd name="T1" fmla="*/ 46 h 21600"/>
                <a:gd name="T2" fmla="*/ 7373 w 21600"/>
                <a:gd name="T3" fmla="*/ 9900 h 21600"/>
                <a:gd name="T4" fmla="*/ 21683 w 21600"/>
                <a:gd name="T5" fmla="*/ 10061 h 21600"/>
                <a:gd name="T6" fmla="*/ 7352 w 21600"/>
                <a:gd name="T7" fmla="*/ 46 h 21600"/>
                <a:gd name="T8" fmla="*/ 21600 w 21600"/>
                <a:gd name="T9" fmla="*/ 0 h 21600"/>
                <a:gd name="T10" fmla="*/ 7975 w 21600"/>
                <a:gd name="T11" fmla="*/ 923 h 21600"/>
                <a:gd name="T12" fmla="*/ 20935 w 21600"/>
                <a:gd name="T13" fmla="*/ 5354 h 21600"/>
              </a:gdLst>
              <a:ahLst/>
              <a:cxnLst>
                <a:cxn ang="0">
                  <a:pos x="T0" y="T1"/>
                </a:cxn>
                <a:cxn ang="0">
                  <a:pos x="T2" y="T3"/>
                </a:cxn>
                <a:cxn ang="0">
                  <a:pos x="T4" y="T5"/>
                </a:cxn>
                <a:cxn ang="0">
                  <a:pos x="T6" y="T7"/>
                </a:cxn>
                <a:cxn ang="0">
                  <a:pos x="T8" y="T9"/>
                </a:cxn>
              </a:cxnLst>
              <a:rect l="T10" t="T11" r="T12" b="T13"/>
              <a:pathLst>
                <a:path w="21600" h="21600">
                  <a:moveTo>
                    <a:pt x="7352" y="46"/>
                  </a:moveTo>
                  <a:lnTo>
                    <a:pt x="7373" y="9900"/>
                  </a:lnTo>
                  <a:lnTo>
                    <a:pt x="7352" y="16107"/>
                  </a:lnTo>
                  <a:lnTo>
                    <a:pt x="7103" y="15969"/>
                  </a:lnTo>
                  <a:lnTo>
                    <a:pt x="6729" y="15692"/>
                  </a:lnTo>
                  <a:lnTo>
                    <a:pt x="6355" y="15553"/>
                  </a:lnTo>
                  <a:lnTo>
                    <a:pt x="5981" y="15415"/>
                  </a:lnTo>
                  <a:lnTo>
                    <a:pt x="5607" y="15276"/>
                  </a:lnTo>
                  <a:lnTo>
                    <a:pt x="5109" y="15138"/>
                  </a:lnTo>
                  <a:lnTo>
                    <a:pt x="4735" y="15138"/>
                  </a:lnTo>
                  <a:lnTo>
                    <a:pt x="4236" y="15138"/>
                  </a:lnTo>
                  <a:lnTo>
                    <a:pt x="3364" y="15138"/>
                  </a:lnTo>
                  <a:lnTo>
                    <a:pt x="2616" y="15276"/>
                  </a:lnTo>
                  <a:lnTo>
                    <a:pt x="1869" y="15692"/>
                  </a:lnTo>
                  <a:lnTo>
                    <a:pt x="1246" y="15969"/>
                  </a:lnTo>
                  <a:lnTo>
                    <a:pt x="747" y="16523"/>
                  </a:lnTo>
                  <a:lnTo>
                    <a:pt x="373" y="17076"/>
                  </a:lnTo>
                  <a:lnTo>
                    <a:pt x="124" y="17630"/>
                  </a:lnTo>
                  <a:lnTo>
                    <a:pt x="0" y="18323"/>
                  </a:lnTo>
                  <a:lnTo>
                    <a:pt x="124" y="19015"/>
                  </a:lnTo>
                  <a:lnTo>
                    <a:pt x="373" y="19569"/>
                  </a:lnTo>
                  <a:lnTo>
                    <a:pt x="747" y="20123"/>
                  </a:lnTo>
                  <a:lnTo>
                    <a:pt x="1246" y="20676"/>
                  </a:lnTo>
                  <a:lnTo>
                    <a:pt x="1869" y="21092"/>
                  </a:lnTo>
                  <a:lnTo>
                    <a:pt x="2616" y="21369"/>
                  </a:lnTo>
                  <a:lnTo>
                    <a:pt x="3364" y="21507"/>
                  </a:lnTo>
                  <a:lnTo>
                    <a:pt x="4236" y="21646"/>
                  </a:lnTo>
                  <a:lnTo>
                    <a:pt x="5109" y="21507"/>
                  </a:lnTo>
                  <a:lnTo>
                    <a:pt x="5856" y="21369"/>
                  </a:lnTo>
                  <a:lnTo>
                    <a:pt x="6604" y="21092"/>
                  </a:lnTo>
                  <a:lnTo>
                    <a:pt x="7227" y="20676"/>
                  </a:lnTo>
                  <a:lnTo>
                    <a:pt x="7726" y="20123"/>
                  </a:lnTo>
                  <a:lnTo>
                    <a:pt x="8100" y="19569"/>
                  </a:lnTo>
                  <a:lnTo>
                    <a:pt x="8349" y="19015"/>
                  </a:lnTo>
                  <a:lnTo>
                    <a:pt x="8473" y="18323"/>
                  </a:lnTo>
                  <a:lnTo>
                    <a:pt x="8473" y="6276"/>
                  </a:lnTo>
                  <a:lnTo>
                    <a:pt x="20561" y="6276"/>
                  </a:lnTo>
                  <a:lnTo>
                    <a:pt x="20561" y="16107"/>
                  </a:lnTo>
                  <a:lnTo>
                    <a:pt x="20187" y="15830"/>
                  </a:lnTo>
                  <a:lnTo>
                    <a:pt x="19938" y="15692"/>
                  </a:lnTo>
                  <a:lnTo>
                    <a:pt x="19564" y="15553"/>
                  </a:lnTo>
                  <a:lnTo>
                    <a:pt x="19190" y="15415"/>
                  </a:lnTo>
                  <a:lnTo>
                    <a:pt x="18692" y="15276"/>
                  </a:lnTo>
                  <a:lnTo>
                    <a:pt x="18318" y="15138"/>
                  </a:lnTo>
                  <a:lnTo>
                    <a:pt x="17944" y="15138"/>
                  </a:lnTo>
                  <a:lnTo>
                    <a:pt x="17446" y="15138"/>
                  </a:lnTo>
                  <a:lnTo>
                    <a:pt x="16573" y="15138"/>
                  </a:lnTo>
                  <a:lnTo>
                    <a:pt x="15826" y="15276"/>
                  </a:lnTo>
                  <a:lnTo>
                    <a:pt x="15078" y="15692"/>
                  </a:lnTo>
                  <a:lnTo>
                    <a:pt x="14455" y="15969"/>
                  </a:lnTo>
                  <a:lnTo>
                    <a:pt x="13956" y="16523"/>
                  </a:lnTo>
                  <a:lnTo>
                    <a:pt x="13583" y="17076"/>
                  </a:lnTo>
                  <a:lnTo>
                    <a:pt x="13333" y="17630"/>
                  </a:lnTo>
                  <a:lnTo>
                    <a:pt x="13209" y="18323"/>
                  </a:lnTo>
                  <a:lnTo>
                    <a:pt x="13333" y="19015"/>
                  </a:lnTo>
                  <a:lnTo>
                    <a:pt x="13583" y="19569"/>
                  </a:lnTo>
                  <a:lnTo>
                    <a:pt x="13956" y="20123"/>
                  </a:lnTo>
                  <a:lnTo>
                    <a:pt x="14455" y="20676"/>
                  </a:lnTo>
                  <a:lnTo>
                    <a:pt x="15078" y="21092"/>
                  </a:lnTo>
                  <a:lnTo>
                    <a:pt x="15826" y="21369"/>
                  </a:lnTo>
                  <a:lnTo>
                    <a:pt x="16573" y="21507"/>
                  </a:lnTo>
                  <a:lnTo>
                    <a:pt x="17446" y="21646"/>
                  </a:lnTo>
                  <a:lnTo>
                    <a:pt x="18318" y="21507"/>
                  </a:lnTo>
                  <a:lnTo>
                    <a:pt x="19066" y="21369"/>
                  </a:lnTo>
                  <a:lnTo>
                    <a:pt x="19813" y="21092"/>
                  </a:lnTo>
                  <a:lnTo>
                    <a:pt x="20436" y="20676"/>
                  </a:lnTo>
                  <a:lnTo>
                    <a:pt x="20935" y="20123"/>
                  </a:lnTo>
                  <a:lnTo>
                    <a:pt x="21309" y="19569"/>
                  </a:lnTo>
                  <a:lnTo>
                    <a:pt x="21558" y="19015"/>
                  </a:lnTo>
                  <a:lnTo>
                    <a:pt x="21683" y="18323"/>
                  </a:lnTo>
                  <a:lnTo>
                    <a:pt x="21683" y="10061"/>
                  </a:lnTo>
                  <a:lnTo>
                    <a:pt x="21683" y="46"/>
                  </a:lnTo>
                  <a:lnTo>
                    <a:pt x="7352" y="46"/>
                  </a:lnTo>
                  <a:close/>
                </a:path>
              </a:pathLst>
            </a:custGeom>
            <a:solidFill>
              <a:srgbClr val="CCCCFF"/>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es-MX"/>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smtClean="0"/>
              <a:t/>
            </a:r>
            <a:br>
              <a:rPr lang="en-US" sz="3600" dirty="0" smtClean="0"/>
            </a:br>
            <a:r>
              <a:rPr lang="en-US" sz="3600" dirty="0" smtClean="0"/>
              <a:t>De </a:t>
            </a:r>
            <a:r>
              <a:rPr lang="en-US" sz="3600" dirty="0" err="1" smtClean="0"/>
              <a:t>colores</a:t>
            </a:r>
            <a:r>
              <a:rPr lang="en-US" sz="3600" dirty="0" smtClean="0"/>
              <a:t> </a:t>
            </a:r>
            <a:endParaRPr lang="es-MX" dirty="0"/>
          </a:p>
        </p:txBody>
      </p:sp>
      <p:sp>
        <p:nvSpPr>
          <p:cNvPr id="5" name="Content Placeholder 4"/>
          <p:cNvSpPr>
            <a:spLocks noGrp="1"/>
          </p:cNvSpPr>
          <p:nvPr>
            <p:ph sz="half" idx="1"/>
          </p:nvPr>
        </p:nvSpPr>
        <p:spPr/>
        <p:txBody>
          <a:bodyPr>
            <a:normAutofit fontScale="62500" lnSpcReduction="20000"/>
          </a:bodyPr>
          <a:lstStyle/>
          <a:p>
            <a:pPr>
              <a:buNone/>
            </a:pPr>
            <a:r>
              <a:rPr lang="es-MX" dirty="0" smtClean="0"/>
              <a:t>De colores de colores se visten los campos en la primavera. </a:t>
            </a:r>
            <a:endParaRPr lang="en-US" dirty="0" smtClean="0"/>
          </a:p>
          <a:p>
            <a:pPr>
              <a:buNone/>
            </a:pPr>
            <a:r>
              <a:rPr lang="es-MX" dirty="0" smtClean="0"/>
              <a:t>De colores de colores son los pajaritos que vienen de afuera. </a:t>
            </a:r>
            <a:endParaRPr lang="en-US" dirty="0" smtClean="0"/>
          </a:p>
          <a:p>
            <a:pPr>
              <a:buNone/>
            </a:pPr>
            <a:r>
              <a:rPr lang="es-MX" dirty="0" smtClean="0"/>
              <a:t>De colores de colores es el arco iris que vemos lucir</a:t>
            </a:r>
            <a:endParaRPr lang="en-US" dirty="0" smtClean="0"/>
          </a:p>
          <a:p>
            <a:pPr>
              <a:buNone/>
            </a:pPr>
            <a:r>
              <a:rPr lang="es-MX" dirty="0" smtClean="0"/>
              <a:t> </a:t>
            </a:r>
            <a:endParaRPr lang="en-US" dirty="0" smtClean="0"/>
          </a:p>
          <a:p>
            <a:pPr>
              <a:buNone/>
            </a:pPr>
            <a:r>
              <a:rPr lang="es-MX" dirty="0" smtClean="0"/>
              <a:t>Y por eso los grandes amores de muchos colores me gustan a mi.  Y por eso los grandes amores de muchos colores me gustan a mi</a:t>
            </a:r>
            <a:endParaRPr lang="en-US" dirty="0" smtClean="0"/>
          </a:p>
          <a:p>
            <a:pPr>
              <a:buNone/>
            </a:pPr>
            <a:r>
              <a:rPr lang="es-MX" dirty="0" smtClean="0"/>
              <a:t> </a:t>
            </a:r>
            <a:endParaRPr lang="en-US" dirty="0" smtClean="0"/>
          </a:p>
          <a:p>
            <a:pPr>
              <a:buNone/>
            </a:pPr>
            <a:r>
              <a:rPr lang="es-MX" dirty="0" smtClean="0"/>
              <a:t>Canta el gallo canta el gallo con el </a:t>
            </a:r>
            <a:r>
              <a:rPr lang="es-MX" dirty="0" err="1" smtClean="0"/>
              <a:t>quiri</a:t>
            </a:r>
            <a:r>
              <a:rPr lang="es-MX" dirty="0" smtClean="0"/>
              <a:t> </a:t>
            </a:r>
            <a:r>
              <a:rPr lang="es-MX" dirty="0" err="1" smtClean="0"/>
              <a:t>quiri</a:t>
            </a:r>
            <a:r>
              <a:rPr lang="es-MX" dirty="0" smtClean="0"/>
              <a:t> </a:t>
            </a:r>
            <a:r>
              <a:rPr lang="es-MX" dirty="0" err="1" smtClean="0"/>
              <a:t>quiri</a:t>
            </a:r>
            <a:r>
              <a:rPr lang="es-MX" dirty="0" smtClean="0"/>
              <a:t> </a:t>
            </a:r>
            <a:r>
              <a:rPr lang="es-MX" dirty="0" err="1" smtClean="0"/>
              <a:t>quiri</a:t>
            </a:r>
            <a:r>
              <a:rPr lang="es-MX" dirty="0" smtClean="0"/>
              <a:t> </a:t>
            </a:r>
            <a:r>
              <a:rPr lang="es-MX" dirty="0" err="1" smtClean="0"/>
              <a:t>quiri</a:t>
            </a:r>
            <a:r>
              <a:rPr lang="es-MX" dirty="0" smtClean="0"/>
              <a:t>. </a:t>
            </a:r>
            <a:endParaRPr lang="en-US" dirty="0" smtClean="0"/>
          </a:p>
          <a:p>
            <a:pPr>
              <a:buNone/>
            </a:pPr>
            <a:r>
              <a:rPr lang="es-MX" dirty="0" smtClean="0"/>
              <a:t>La gallina la gallina con el cara cara cara cara cara. </a:t>
            </a:r>
            <a:endParaRPr lang="en-US" dirty="0" smtClean="0"/>
          </a:p>
          <a:p>
            <a:pPr>
              <a:buNone/>
            </a:pPr>
            <a:r>
              <a:rPr lang="es-MX" dirty="0" smtClean="0"/>
              <a:t>Los pollitos los pollitos con el pió </a:t>
            </a:r>
            <a:r>
              <a:rPr lang="es-MX" dirty="0" err="1" smtClean="0"/>
              <a:t>pió</a:t>
            </a:r>
            <a:r>
              <a:rPr lang="es-MX" dirty="0" smtClean="0"/>
              <a:t> </a:t>
            </a:r>
            <a:r>
              <a:rPr lang="es-MX" dirty="0" err="1" smtClean="0"/>
              <a:t>pió</a:t>
            </a:r>
            <a:r>
              <a:rPr lang="es-MX" dirty="0" smtClean="0"/>
              <a:t> </a:t>
            </a:r>
            <a:r>
              <a:rPr lang="es-MX" dirty="0" err="1" smtClean="0"/>
              <a:t>pió</a:t>
            </a:r>
            <a:r>
              <a:rPr lang="es-MX" dirty="0" smtClean="0"/>
              <a:t> pi</a:t>
            </a:r>
            <a:endParaRPr lang="es-MX" dirty="0"/>
          </a:p>
        </p:txBody>
      </p:sp>
      <p:sp>
        <p:nvSpPr>
          <p:cNvPr id="6" name="Content Placeholder 5"/>
          <p:cNvSpPr>
            <a:spLocks noGrp="1"/>
          </p:cNvSpPr>
          <p:nvPr>
            <p:ph sz="half" idx="2"/>
          </p:nvPr>
        </p:nvSpPr>
        <p:spPr/>
        <p:txBody>
          <a:bodyPr>
            <a:normAutofit fontScale="62500" lnSpcReduction="20000"/>
          </a:bodyPr>
          <a:lstStyle/>
          <a:p>
            <a:pPr>
              <a:buNone/>
            </a:pPr>
            <a:r>
              <a:rPr lang="en-US" dirty="0" smtClean="0"/>
              <a:t>Dressed in colors, dressed in colors of springtime we see all the flowers beneath us. </a:t>
            </a:r>
          </a:p>
          <a:p>
            <a:pPr>
              <a:buNone/>
            </a:pPr>
            <a:r>
              <a:rPr lang="en-US" dirty="0" err="1" smtClean="0"/>
              <a:t>Desssed</a:t>
            </a:r>
            <a:r>
              <a:rPr lang="en-US" dirty="0" smtClean="0"/>
              <a:t> in colors, dressed in colors we see all the birds as they fly all around us. </a:t>
            </a:r>
          </a:p>
          <a:p>
            <a:pPr>
              <a:buNone/>
            </a:pPr>
            <a:r>
              <a:rPr lang="en-US" dirty="0" smtClean="0"/>
              <a:t>Dressed in colors, dressed in colors we see the bright rainbow that floats in the sky.</a:t>
            </a:r>
          </a:p>
          <a:p>
            <a:pPr>
              <a:buNone/>
            </a:pPr>
            <a:endParaRPr lang="es-MX" dirty="0"/>
          </a:p>
        </p:txBody>
      </p:sp>
      <p:pic>
        <p:nvPicPr>
          <p:cNvPr id="3074" name="Picture 2" descr="C:\Documents and Settings\Stanley A Lucero\My Documents\My Pictures\Lucerito's Slide Show\De colores.gif"/>
          <p:cNvPicPr>
            <a:picLocks noChangeAspect="1" noChangeArrowheads="1"/>
          </p:cNvPicPr>
          <p:nvPr/>
        </p:nvPicPr>
        <p:blipFill>
          <a:blip r:embed="rId3"/>
          <a:srcRect/>
          <a:stretch>
            <a:fillRect/>
          </a:stretch>
        </p:blipFill>
        <p:spPr bwMode="auto">
          <a:xfrm>
            <a:off x="-51739800" y="-36499800"/>
            <a:ext cx="28422600" cy="17249776"/>
          </a:xfrm>
          <a:prstGeom prst="rect">
            <a:avLst/>
          </a:prstGeom>
          <a:noFill/>
        </p:spPr>
      </p:pic>
      <p:pic>
        <p:nvPicPr>
          <p:cNvPr id="3075" name="Picture 3" descr="C:\Documents and Settings\Stanley A Lucero\Local Settings\Temporary Internet Files\Content.IE5\ULBPFSUI\MCj04325350000[1].png"/>
          <p:cNvPicPr>
            <a:picLocks noChangeAspect="1" noChangeArrowheads="1"/>
          </p:cNvPicPr>
          <p:nvPr/>
        </p:nvPicPr>
        <p:blipFill>
          <a:blip r:embed="rId4"/>
          <a:srcRect/>
          <a:stretch>
            <a:fillRect/>
          </a:stretch>
        </p:blipFill>
        <p:spPr bwMode="auto">
          <a:xfrm>
            <a:off x="2057400" y="304800"/>
            <a:ext cx="1295257" cy="1295257"/>
          </a:xfrm>
          <a:prstGeom prst="rect">
            <a:avLst/>
          </a:prstGeom>
          <a:noFill/>
        </p:spPr>
      </p:pic>
      <p:pic>
        <p:nvPicPr>
          <p:cNvPr id="3076" name="Picture 4" descr="C:\Documents and Settings\Stanley A Lucero\Local Settings\Temporary Internet Files\Content.IE5\RLMKM001\MCj02308850000[1].wmf"/>
          <p:cNvPicPr>
            <a:picLocks noChangeAspect="1" noChangeArrowheads="1"/>
          </p:cNvPicPr>
          <p:nvPr/>
        </p:nvPicPr>
        <p:blipFill>
          <a:blip r:embed="rId5"/>
          <a:srcRect/>
          <a:stretch>
            <a:fillRect/>
          </a:stretch>
        </p:blipFill>
        <p:spPr bwMode="auto">
          <a:xfrm>
            <a:off x="5791200" y="3886200"/>
            <a:ext cx="2133600" cy="2157242"/>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Canten</a:t>
            </a:r>
            <a:r>
              <a:rPr lang="en-US" dirty="0" smtClean="0"/>
              <a:t> </a:t>
            </a:r>
            <a:r>
              <a:rPr lang="en-US" dirty="0" err="1" smtClean="0"/>
              <a:t>cada</a:t>
            </a:r>
            <a:r>
              <a:rPr lang="en-US" dirty="0" smtClean="0"/>
              <a:t> </a:t>
            </a:r>
            <a:r>
              <a:rPr lang="en-US" dirty="0" err="1" smtClean="0"/>
              <a:t>día</a:t>
            </a:r>
            <a:endParaRPr lang="en-US" dirty="0"/>
          </a:p>
        </p:txBody>
      </p:sp>
      <p:sp>
        <p:nvSpPr>
          <p:cNvPr id="3" name="Content Placeholder 2"/>
          <p:cNvSpPr>
            <a:spLocks noGrp="1"/>
          </p:cNvSpPr>
          <p:nvPr>
            <p:ph idx="1"/>
          </p:nvPr>
        </p:nvSpPr>
        <p:spPr/>
        <p:txBody>
          <a:bodyPr/>
          <a:lstStyle/>
          <a:p>
            <a:r>
              <a:rPr lang="es-MX" dirty="0" smtClean="0"/>
              <a:t>Usen la música de sus abuelos para que los niños aprenden quiénes son y de donde vienen.</a:t>
            </a:r>
            <a:endParaRPr lang="es-MX" dirty="0"/>
          </a:p>
        </p:txBody>
      </p:sp>
      <p:pic>
        <p:nvPicPr>
          <p:cNvPr id="4" name="Picture 3" descr="P8010023.JPG"/>
          <p:cNvPicPr>
            <a:picLocks noChangeAspect="1"/>
          </p:cNvPicPr>
          <p:nvPr/>
        </p:nvPicPr>
        <p:blipFill>
          <a:blip r:embed="rId3" cstate="print"/>
          <a:stretch>
            <a:fillRect/>
          </a:stretch>
        </p:blipFill>
        <p:spPr>
          <a:xfrm>
            <a:off x="2209800" y="3200400"/>
            <a:ext cx="4267200" cy="3200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979</Words>
  <Application>Microsoft Office PowerPoint</Application>
  <PresentationFormat>On-screen Show (4:3)</PresentationFormat>
  <Paragraphs>208</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Canciones en español  para los niños 4 de abril de 2009 McDermont Field House, Lindsay, CA</vt:lpstr>
      <vt:lpstr>Canten</vt:lpstr>
      <vt:lpstr>Pajarito canta tu </vt:lpstr>
      <vt:lpstr>Herencia cultural</vt:lpstr>
      <vt:lpstr>La familia</vt:lpstr>
      <vt:lpstr>Actividades culturales</vt:lpstr>
      <vt:lpstr>Cinco elefantes</vt:lpstr>
      <vt:lpstr>Sonrisas</vt:lpstr>
      <vt:lpstr>El carro Ford</vt:lpstr>
      <vt:lpstr>Versos compuestos por los niños</vt:lpstr>
      <vt:lpstr>Conocimiento de otras culturas</vt:lpstr>
      <vt:lpstr>A Juan no le dan tortillas </vt:lpstr>
      <vt:lpstr>Ser bilingϋe</vt:lpstr>
      <vt:lpstr>El juego de calentamiento </vt:lpstr>
      <vt:lpstr>Actividades escolares</vt:lpstr>
      <vt:lpstr>Digo si digo no</vt:lpstr>
      <vt:lpstr>Destrezas para la vida</vt:lpstr>
      <vt:lpstr>La Feria de San Juan </vt:lpstr>
      <vt:lpstr>Trabajando juntos</vt:lpstr>
      <vt:lpstr>El coyote </vt:lpstr>
      <vt:lpstr>Beneficios de la música en español</vt:lpstr>
      <vt:lpstr> De colores </vt:lpstr>
      <vt:lpstr>Canten cada día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Spanish Music  for Preschool Children October 4, 2008 Fresno City College</dc:title>
  <dc:creator>Stanley</dc:creator>
  <cp:lastModifiedBy>Stanley</cp:lastModifiedBy>
  <cp:revision>30</cp:revision>
  <dcterms:created xsi:type="dcterms:W3CDTF">2008-09-29T20:31:45Z</dcterms:created>
  <dcterms:modified xsi:type="dcterms:W3CDTF">2009-03-30T20:02:03Z</dcterms:modified>
</cp:coreProperties>
</file>