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4/15/2015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Bilingüismo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Preparado por Stanley A. Lucero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536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7611" y="499532"/>
            <a:ext cx="6072388" cy="5489143"/>
          </a:xfrm>
        </p:spPr>
        <p:txBody>
          <a:bodyPr/>
          <a:lstStyle/>
          <a:p>
            <a:r>
              <a:rPr lang="es-MX" dirty="0" smtClean="0"/>
              <a:t>Dominar dos idiomas: escuchar, hablar, leer, y escribir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13" y="2169498"/>
            <a:ext cx="3564508" cy="2669940"/>
          </a:xfrm>
        </p:spPr>
      </p:pic>
    </p:spTree>
    <p:extLst>
      <p:ext uri="{BB962C8B-B14F-4D97-AF65-F5344CB8AC3E}">
        <p14:creationId xmlns:p14="http://schemas.microsoft.com/office/powerpoint/2010/main" val="117268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49" y="1071965"/>
            <a:ext cx="8159750" cy="5100637"/>
          </a:xfrm>
        </p:spPr>
      </p:pic>
    </p:spTree>
    <p:extLst>
      <p:ext uri="{BB962C8B-B14F-4D97-AF65-F5344CB8AC3E}">
        <p14:creationId xmlns:p14="http://schemas.microsoft.com/office/powerpoint/2010/main" val="416282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471" y="1271431"/>
            <a:ext cx="7050088" cy="4691063"/>
          </a:xfrm>
        </p:spPr>
      </p:pic>
    </p:spTree>
    <p:extLst>
      <p:ext uri="{BB962C8B-B14F-4D97-AF65-F5344CB8AC3E}">
        <p14:creationId xmlns:p14="http://schemas.microsoft.com/office/powerpoint/2010/main" val="326374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48" y="1467431"/>
            <a:ext cx="8685212" cy="3876675"/>
          </a:xfrm>
        </p:spPr>
      </p:pic>
    </p:spTree>
    <p:extLst>
      <p:ext uri="{BB962C8B-B14F-4D97-AF65-F5344CB8AC3E}">
        <p14:creationId xmlns:p14="http://schemas.microsoft.com/office/powerpoint/2010/main" val="211261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37" y="1131910"/>
            <a:ext cx="7791450" cy="4868863"/>
          </a:xfrm>
        </p:spPr>
      </p:pic>
    </p:spTree>
    <p:extLst>
      <p:ext uri="{BB962C8B-B14F-4D97-AF65-F5344CB8AC3E}">
        <p14:creationId xmlns:p14="http://schemas.microsoft.com/office/powerpoint/2010/main" val="17927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478" y="918692"/>
            <a:ext cx="5146183" cy="514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4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777" y="973696"/>
            <a:ext cx="6183737" cy="517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3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70" y="993819"/>
            <a:ext cx="7682992" cy="471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6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391" y="717997"/>
            <a:ext cx="5243848" cy="524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4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585" y="1168086"/>
            <a:ext cx="6438833" cy="429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07" y="1034603"/>
            <a:ext cx="5441660" cy="465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137" y="1191430"/>
            <a:ext cx="6009110" cy="450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166" y="1024004"/>
            <a:ext cx="6438959" cy="482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2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116" y="887097"/>
            <a:ext cx="5566681" cy="475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2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06" y="1345976"/>
            <a:ext cx="6181050" cy="46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8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247" y="586794"/>
            <a:ext cx="4672080" cy="548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1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143</TotalTime>
  <Words>19</Words>
  <Application>Microsoft Office PowerPoint</Application>
  <PresentationFormat>Widescreen</PresentationFormat>
  <Paragraphs>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 Light</vt:lpstr>
      <vt:lpstr>Metropolitan</vt:lpstr>
      <vt:lpstr>Bilingüismo</vt:lpstr>
      <vt:lpstr>Dominar dos idiomas: escuchar, hablar, leer, y escribir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Bilinguismo</dc:title>
  <dc:creator>Stanley Lucero</dc:creator>
  <cp:lastModifiedBy>Stanley Lucero</cp:lastModifiedBy>
  <cp:revision>8</cp:revision>
  <dcterms:created xsi:type="dcterms:W3CDTF">2014-12-02T15:56:48Z</dcterms:created>
  <dcterms:modified xsi:type="dcterms:W3CDTF">2015-04-15T18:32:57Z</dcterms:modified>
</cp:coreProperties>
</file>