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8" r:id="rId3"/>
    <p:sldId id="301" r:id="rId4"/>
    <p:sldId id="290" r:id="rId5"/>
    <p:sldId id="269" r:id="rId6"/>
    <p:sldId id="270" r:id="rId7"/>
    <p:sldId id="258" r:id="rId8"/>
    <p:sldId id="257" r:id="rId9"/>
    <p:sldId id="265" r:id="rId10"/>
    <p:sldId id="267" r:id="rId11"/>
    <p:sldId id="305" r:id="rId12"/>
    <p:sldId id="268" r:id="rId13"/>
    <p:sldId id="259" r:id="rId14"/>
    <p:sldId id="266" r:id="rId15"/>
    <p:sldId id="306" r:id="rId16"/>
    <p:sldId id="264" r:id="rId17"/>
    <p:sldId id="261" r:id="rId18"/>
    <p:sldId id="260" r:id="rId19"/>
    <p:sldId id="262" r:id="rId20"/>
    <p:sldId id="263" r:id="rId21"/>
    <p:sldId id="271" r:id="rId22"/>
    <p:sldId id="30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5" autoAdjust="0"/>
    <p:restoredTop sz="94660" autoAdjust="0"/>
  </p:normalViewPr>
  <p:slideViewPr>
    <p:cSldViewPr snapToGrid="0">
      <p:cViewPr varScale="1">
        <p:scale>
          <a:sx n="71" d="100"/>
          <a:sy n="71" d="100"/>
        </p:scale>
        <p:origin x="576" y="60"/>
      </p:cViewPr>
      <p:guideLst/>
    </p:cSldViewPr>
  </p:slideViewPr>
  <p:outlineViewPr>
    <p:cViewPr>
      <p:scale>
        <a:sx n="33" d="100"/>
        <a:sy n="33" d="100"/>
      </p:scale>
      <p:origin x="0" y="-1323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37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DAAC8-0359-4D44-B019-B5B1D45E61DC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B4E5-FF23-428B-ABC6-E88E49D3E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45862"/>
      </p:ext>
    </p:extLst>
  </p:cSld>
  <p:clrMapOvr>
    <a:masterClrMapping/>
  </p:clrMapOvr>
  <p:transition spd="slow" advTm="1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DAAC8-0359-4D44-B019-B5B1D45E61DC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B4E5-FF23-428B-ABC6-E88E49D3E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3230"/>
      </p:ext>
    </p:extLst>
  </p:cSld>
  <p:clrMapOvr>
    <a:masterClrMapping/>
  </p:clrMapOvr>
  <p:transition spd="slow" advTm="1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DAAC8-0359-4D44-B019-B5B1D45E61DC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B4E5-FF23-428B-ABC6-E88E49D3E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415341"/>
      </p:ext>
    </p:extLst>
  </p:cSld>
  <p:clrMapOvr>
    <a:masterClrMapping/>
  </p:clrMapOvr>
  <p:transition spd="slow" advTm="1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DAAC8-0359-4D44-B019-B5B1D45E61DC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B4E5-FF23-428B-ABC6-E88E49D3E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810166"/>
      </p:ext>
    </p:extLst>
  </p:cSld>
  <p:clrMapOvr>
    <a:masterClrMapping/>
  </p:clrMapOvr>
  <p:transition spd="slow" advTm="1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DAAC8-0359-4D44-B019-B5B1D45E61DC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B4E5-FF23-428B-ABC6-E88E49D3E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572763"/>
      </p:ext>
    </p:extLst>
  </p:cSld>
  <p:clrMapOvr>
    <a:masterClrMapping/>
  </p:clrMapOvr>
  <p:transition spd="slow" advTm="1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DAAC8-0359-4D44-B019-B5B1D45E61DC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B4E5-FF23-428B-ABC6-E88E49D3E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266367"/>
      </p:ext>
    </p:extLst>
  </p:cSld>
  <p:clrMapOvr>
    <a:masterClrMapping/>
  </p:clrMapOvr>
  <p:transition spd="slow" advTm="1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DAAC8-0359-4D44-B019-B5B1D45E61DC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B4E5-FF23-428B-ABC6-E88E49D3E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187568"/>
      </p:ext>
    </p:extLst>
  </p:cSld>
  <p:clrMapOvr>
    <a:masterClrMapping/>
  </p:clrMapOvr>
  <p:transition spd="slow" advTm="1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DAAC8-0359-4D44-B019-B5B1D45E61DC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B4E5-FF23-428B-ABC6-E88E49D3E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922180"/>
      </p:ext>
    </p:extLst>
  </p:cSld>
  <p:clrMapOvr>
    <a:masterClrMapping/>
  </p:clrMapOvr>
  <p:transition spd="slow" advTm="1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DAAC8-0359-4D44-B019-B5B1D45E61DC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B4E5-FF23-428B-ABC6-E88E49D3E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424268"/>
      </p:ext>
    </p:extLst>
  </p:cSld>
  <p:clrMapOvr>
    <a:masterClrMapping/>
  </p:clrMapOvr>
  <p:transition spd="slow" advTm="1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DAAC8-0359-4D44-B019-B5B1D45E61DC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B4E5-FF23-428B-ABC6-E88E49D3E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804581"/>
      </p:ext>
    </p:extLst>
  </p:cSld>
  <p:clrMapOvr>
    <a:masterClrMapping/>
  </p:clrMapOvr>
  <p:transition spd="slow" advTm="1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DAAC8-0359-4D44-B019-B5B1D45E61DC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2B4E5-FF23-428B-ABC6-E88E49D3E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79323"/>
      </p:ext>
    </p:extLst>
  </p:cSld>
  <p:clrMapOvr>
    <a:masterClrMapping/>
  </p:clrMapOvr>
  <p:transition spd="slow"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  <a:alpha val="4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DAAC8-0359-4D44-B019-B5B1D45E61DC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2B4E5-FF23-428B-ABC6-E88E49D3E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65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1000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tanley.lucero@Comcast.net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dbaby.com/cd/salucero2" TargetMode="External"/><Relationship Id="rId3" Type="http://schemas.openxmlformats.org/officeDocument/2006/relationships/hyperlink" Target="http://www.amazon.com/Cantos-Y-Cuentos-Infantiles-Vol-5/dp/B001N0HT4Q/ref=sr_1_fkmr0_1?s=dmusic&amp;ie=UTF8&amp;qid=1402767143&amp;sr=1-1-fkmr0&amp;keywords=CANTOS+Y+CUENTOS+INFANTILES.+VOL+5+2008" TargetMode="External"/><Relationship Id="rId7" Type="http://schemas.openxmlformats.org/officeDocument/2006/relationships/hyperlink" Target="http://www.amazon.com/Rondas-Infantiles-Vol-Irma-Alvarez/dp/B003PSIU6A/ref=sr_1_3?s=dmusic&amp;ie=UTF8&amp;qid=1402767450&amp;sr=1-3&amp;keywords=RONDAS+INFANTILES+VOL+II" TargetMode="External"/><Relationship Id="rId2" Type="http://schemas.openxmlformats.org/officeDocument/2006/relationships/hyperlink" Target="http://www.amazon.com/Arroz-con-Leche/dp/B004Q1GQZ2/ref=sr_1_fkmr0_1?ie=UTF8&amp;qid=1402767067&amp;sr=8-1-fkmr0&amp;keywords=ARROZ+CON+LECHE+Las+Tortuguitas+2006.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mazon.com/Los-Cantos-Cantamos-Hernan-Gamboa/dp/B00KU5TCFY/ref=sr_1_1?s=dmusic&amp;ie=UTF8&amp;qid=1402767394&amp;sr=1-1&amp;keywords=LOS+CANTOS+QUE+CANTAMOS+Hernan+Gamboa" TargetMode="External"/><Relationship Id="rId5" Type="http://schemas.openxmlformats.org/officeDocument/2006/relationships/hyperlink" Target="http://www.amazon.com/Pajara-Pinta-Los-Hermanos-Rincon/dp/B000S96QJC/ref=sr_1_fkmr0_2?s=dmusic&amp;ie=UTF8&amp;qid=1402767285&amp;sr=1-2-fkmr0&amp;keywords=LA+PAJARA+PINTA+Los+Hermanos+Rincon+2006" TargetMode="External"/><Relationship Id="rId4" Type="http://schemas.openxmlformats.org/officeDocument/2006/relationships/hyperlink" Target="http://www.amazon.com/La-P%C3%A1jara-Pinta-Perrito-Musical/dp/B004JYN898/ref=sr_1_fkmr2_1?s=dmusic&amp;ie=UTF8&amp;qid=1402767203&amp;sr=1-1-fkmr2&amp;keywords=LA+PAJARA+PINTA+Y+EL+PERRITO+MUSICAL+VOL+1+y+2,+2010." TargetMode="External"/><Relationship Id="rId9" Type="http://schemas.openxmlformats.org/officeDocument/2006/relationships/hyperlink" Target="http://www.amazon.com/20-Canciones-Juvenil-Tradicionales-Vol/dp/B000QZWHD2/ref=sr_1_fkmr0_1?s=dmusic&amp;ie=UTF8&amp;qid=1402767512&amp;sr=1-1-fkmr0&amp;keywords=20+CANCIONES+JUVENILE+TRADICIONALES+VOL+1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ucerito.net/Arrozconleche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5207" y="707217"/>
            <a:ext cx="4070818" cy="232132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38100" dist="190500" dir="5400000" algn="ctr" rotWithShape="0">
              <a:srgbClr val="000000">
                <a:alpha val="9000"/>
              </a:srgbClr>
            </a:outerShdw>
            <a:softEdge rad="6350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03508" y="640946"/>
            <a:ext cx="7025148" cy="2387600"/>
          </a:xfrm>
        </p:spPr>
        <p:txBody>
          <a:bodyPr>
            <a:normAutofit/>
          </a:bodyPr>
          <a:lstStyle/>
          <a:p>
            <a:r>
              <a:rPr lang="en-US" sz="7200" b="1" dirty="0" err="1" smtClean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Arróz</a:t>
            </a:r>
            <a:r>
              <a:rPr lang="en-US" sz="7200" b="1" dirty="0" smtClean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con </a:t>
            </a:r>
            <a:r>
              <a:rPr lang="en-US" sz="7200" b="1" dirty="0" err="1" smtClean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leche</a:t>
            </a:r>
            <a:r>
              <a:rPr lang="en-US" sz="7200" b="1" dirty="0" smtClean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…</a:t>
            </a:r>
            <a:br>
              <a:rPr lang="en-US" sz="7200" b="1" dirty="0" smtClean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n-US" sz="7200" b="1" dirty="0" err="1" smtClean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viaja</a:t>
            </a:r>
            <a:r>
              <a:rPr lang="en-US" sz="7200" b="1" dirty="0" smtClean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el </a:t>
            </a:r>
            <a:r>
              <a:rPr lang="en-US" sz="7200" b="1" dirty="0" err="1" smtClean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mundo</a:t>
            </a:r>
            <a:r>
              <a:rPr lang="en-US" sz="7200" b="1" dirty="0" smtClean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II</a:t>
            </a:r>
            <a:endParaRPr lang="en-US" sz="7200" b="1" dirty="0">
              <a:solidFill>
                <a:srgbClr val="FFFF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Stanley A. Lucero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Guitarist/Singer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Email: </a:t>
            </a:r>
            <a:r>
              <a:rPr lang="en-US" b="1" dirty="0" smtClean="0">
                <a:solidFill>
                  <a:srgbClr val="FFFF00"/>
                </a:solidFill>
                <a:hlinkClick r:id="rId3"/>
              </a:rPr>
              <a:t>stanley.lucero@Comcast.net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Webpage: www.lucerito.net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959159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Sevilla</a:t>
            </a:r>
            <a:r>
              <a:rPr lang="en-US" dirty="0" smtClean="0"/>
              <a:t> 1884: La </a:t>
            </a:r>
            <a:r>
              <a:rPr lang="en-US" dirty="0" err="1" smtClean="0"/>
              <a:t>viudita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 smtClean="0"/>
              <a:t>— </a:t>
            </a:r>
            <a:r>
              <a:rPr lang="es-MX" dirty="0"/>
              <a:t>Soy viudita 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Lo manda la ley 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Quiero casarme 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No encuentro con quien. 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 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— No es contigo , ni contigo , 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Ni contigo , ni contigo , 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Solo contigo me casaré.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184" y="1366837"/>
            <a:ext cx="4473390" cy="434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31509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Recordings of </a:t>
            </a:r>
            <a:r>
              <a:rPr lang="en-US" dirty="0" err="1" smtClean="0"/>
              <a:t>Arróz</a:t>
            </a:r>
            <a:r>
              <a:rPr lang="en-US" dirty="0" smtClean="0"/>
              <a:t> con </a:t>
            </a:r>
            <a:r>
              <a:rPr lang="en-US" dirty="0" err="1" smtClean="0"/>
              <a:t>leche</a:t>
            </a:r>
            <a:r>
              <a:rPr lang="en-US" dirty="0" smtClean="0"/>
              <a:t> / La </a:t>
            </a:r>
            <a:r>
              <a:rPr lang="en-US" dirty="0" err="1" smtClean="0"/>
              <a:t>viudita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hlinkClick r:id="rId2"/>
              </a:rPr>
              <a:t>ARROZ CON LECHE Las </a:t>
            </a:r>
            <a:r>
              <a:rPr lang="en-US" dirty="0" err="1" smtClean="0">
                <a:hlinkClick r:id="rId2"/>
              </a:rPr>
              <a:t>Tortuguitas</a:t>
            </a:r>
            <a:r>
              <a:rPr lang="en-US" dirty="0" smtClean="0">
                <a:hlinkClick r:id="rId2"/>
              </a:rPr>
              <a:t> 2006.</a:t>
            </a:r>
            <a:r>
              <a:rPr lang="en-US" dirty="0" smtClean="0"/>
              <a:t> </a:t>
            </a:r>
            <a:r>
              <a:rPr lang="en-US" dirty="0" err="1" smtClean="0"/>
              <a:t>Arróz</a:t>
            </a:r>
            <a:r>
              <a:rPr lang="en-US" dirty="0" smtClean="0"/>
              <a:t> con </a:t>
            </a:r>
            <a:r>
              <a:rPr lang="en-US" dirty="0" err="1" smtClean="0"/>
              <a:t>leche</a:t>
            </a:r>
            <a:r>
              <a:rPr lang="en-US" dirty="0" smtClean="0"/>
              <a:t>. Flute, keyboard, &amp; female voice.  [</a:t>
            </a:r>
            <a:r>
              <a:rPr lang="en-US" dirty="0" err="1" smtClean="0"/>
              <a:t>Lulluby</a:t>
            </a:r>
            <a:r>
              <a:rPr lang="en-US" dirty="0" smtClean="0"/>
              <a:t>[</a:t>
            </a:r>
          </a:p>
          <a:p>
            <a:r>
              <a:rPr lang="en-US" dirty="0" smtClean="0">
                <a:hlinkClick r:id="rId3"/>
              </a:rPr>
              <a:t>CANTOS Y CUENTOS INFANTILES. VOL 5 2008</a:t>
            </a:r>
            <a:r>
              <a:rPr lang="en-US" dirty="0" smtClean="0"/>
              <a:t>.  </a:t>
            </a:r>
            <a:r>
              <a:rPr lang="en-US" dirty="0" err="1" smtClean="0"/>
              <a:t>Arróz</a:t>
            </a:r>
            <a:r>
              <a:rPr lang="en-US" dirty="0" smtClean="0"/>
              <a:t> con </a:t>
            </a:r>
            <a:r>
              <a:rPr lang="en-US" dirty="0" err="1" smtClean="0"/>
              <a:t>leche</a:t>
            </a:r>
            <a:r>
              <a:rPr lang="en-US" dirty="0" smtClean="0"/>
              <a:t>. Piano, two voices.  [</a:t>
            </a:r>
            <a:r>
              <a:rPr lang="en-US" dirty="0" err="1" smtClean="0"/>
              <a:t>Vals</a:t>
            </a:r>
            <a:r>
              <a:rPr lang="en-US" dirty="0"/>
              <a:t>]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LA PAJARA PINTA Y EL PERRITO MUSICAL VOL 1 y 2, 2010.   </a:t>
            </a:r>
            <a:r>
              <a:rPr lang="en-US" dirty="0" err="1" smtClean="0"/>
              <a:t>Arróz</a:t>
            </a:r>
            <a:r>
              <a:rPr lang="en-US" dirty="0" smtClean="0"/>
              <a:t> con </a:t>
            </a:r>
            <a:r>
              <a:rPr lang="en-US" dirty="0" err="1" smtClean="0"/>
              <a:t>leche</a:t>
            </a:r>
            <a:r>
              <a:rPr lang="en-US" dirty="0" smtClean="0"/>
              <a:t>. Female voice, keyboards, percussion, bass</a:t>
            </a:r>
          </a:p>
          <a:p>
            <a:r>
              <a:rPr lang="en-US" dirty="0" smtClean="0">
                <a:hlinkClick r:id="rId5"/>
              </a:rPr>
              <a:t>LOS HERMANOS RINCON Y LA PAJARA PINTA 2006</a:t>
            </a:r>
            <a:r>
              <a:rPr lang="en-US" dirty="0" smtClean="0"/>
              <a:t>. La </a:t>
            </a:r>
            <a:r>
              <a:rPr lang="en-US" dirty="0" err="1" smtClean="0"/>
              <a:t>Viudita</a:t>
            </a:r>
            <a:r>
              <a:rPr lang="en-US" dirty="0" smtClean="0"/>
              <a:t> de Santa Isabel.  Children’s voices, guitar, flute, </a:t>
            </a:r>
            <a:r>
              <a:rPr lang="en-US" dirty="0" err="1" smtClean="0"/>
              <a:t>tambor</a:t>
            </a:r>
            <a:r>
              <a:rPr lang="en-US" dirty="0" smtClean="0"/>
              <a:t> y </a:t>
            </a:r>
            <a:r>
              <a:rPr lang="en-US" dirty="0" err="1" smtClean="0"/>
              <a:t>palos</a:t>
            </a:r>
            <a:r>
              <a:rPr lang="en-US" dirty="0" smtClean="0"/>
              <a:t>. [</a:t>
            </a:r>
            <a:r>
              <a:rPr lang="en-US" dirty="0" err="1" smtClean="0"/>
              <a:t>Vals</a:t>
            </a:r>
            <a:r>
              <a:rPr lang="en-US" dirty="0" smtClean="0"/>
              <a:t>]</a:t>
            </a:r>
          </a:p>
          <a:p>
            <a:r>
              <a:rPr lang="en-US" dirty="0" smtClean="0">
                <a:hlinkClick r:id="rId6"/>
              </a:rPr>
              <a:t>LOS CANTOS QUE CANTAMOS Hernan </a:t>
            </a:r>
            <a:r>
              <a:rPr lang="en-US" dirty="0" err="1" smtClean="0">
                <a:hlinkClick r:id="rId6"/>
              </a:rPr>
              <a:t>Gamboa</a:t>
            </a:r>
            <a:r>
              <a:rPr lang="en-US" dirty="0" smtClean="0">
                <a:hlinkClick r:id="rId6"/>
              </a:rPr>
              <a:t> </a:t>
            </a:r>
            <a:r>
              <a:rPr lang="en-US" dirty="0" smtClean="0"/>
              <a:t>2008.  </a:t>
            </a:r>
            <a:r>
              <a:rPr lang="en-US" dirty="0" err="1" smtClean="0"/>
              <a:t>Arróz</a:t>
            </a:r>
            <a:r>
              <a:rPr lang="en-US" dirty="0" smtClean="0"/>
              <a:t> con </a:t>
            </a:r>
            <a:r>
              <a:rPr lang="en-US" dirty="0" err="1" smtClean="0"/>
              <a:t>leche</a:t>
            </a:r>
            <a:r>
              <a:rPr lang="en-US" dirty="0" smtClean="0"/>
              <a:t>. Classical guitar, flute, &amp; male voice. [fast 2/4][</a:t>
            </a:r>
          </a:p>
          <a:p>
            <a:r>
              <a:rPr lang="en-US" dirty="0" smtClean="0">
                <a:hlinkClick r:id="rId7"/>
              </a:rPr>
              <a:t>RONDAS INFANTILES VOL II </a:t>
            </a:r>
            <a:r>
              <a:rPr lang="en-US" dirty="0" smtClean="0"/>
              <a:t>Irma Alvarez 2010. La </a:t>
            </a:r>
            <a:r>
              <a:rPr lang="en-US" dirty="0" err="1" smtClean="0"/>
              <a:t>viudita</a:t>
            </a:r>
            <a:r>
              <a:rPr lang="en-US" dirty="0" smtClean="0"/>
              <a:t>. Children’ voices, Female voice, , woodblock, bass, keyboards, timbales. [Merengue]</a:t>
            </a:r>
          </a:p>
          <a:p>
            <a:r>
              <a:rPr lang="en-US" dirty="0" smtClean="0">
                <a:hlinkClick r:id="rId8"/>
              </a:rPr>
              <a:t>THE BEST OF STANLEY A LUCERO</a:t>
            </a:r>
            <a:r>
              <a:rPr lang="en-US" dirty="0" smtClean="0"/>
              <a:t>.  </a:t>
            </a:r>
            <a:r>
              <a:rPr lang="en-US" dirty="0" err="1" smtClean="0"/>
              <a:t>Arróz</a:t>
            </a:r>
            <a:r>
              <a:rPr lang="en-US" dirty="0" smtClean="0"/>
              <a:t> con </a:t>
            </a:r>
            <a:r>
              <a:rPr lang="en-US" dirty="0" err="1" smtClean="0"/>
              <a:t>leche</a:t>
            </a:r>
            <a:r>
              <a:rPr lang="en-US" dirty="0" smtClean="0"/>
              <a:t> &amp; La </a:t>
            </a:r>
            <a:r>
              <a:rPr lang="en-US" dirty="0" err="1" smtClean="0"/>
              <a:t>viudita</a:t>
            </a:r>
            <a:r>
              <a:rPr lang="en-US" dirty="0" smtClean="0"/>
              <a:t>. Guitar and male voice. [</a:t>
            </a:r>
            <a:r>
              <a:rPr lang="en-US" dirty="0" err="1" smtClean="0"/>
              <a:t>Vals</a:t>
            </a:r>
            <a:r>
              <a:rPr lang="en-US" dirty="0" smtClean="0"/>
              <a:t>]</a:t>
            </a:r>
          </a:p>
          <a:p>
            <a:r>
              <a:rPr lang="en-US" dirty="0" smtClean="0">
                <a:hlinkClick r:id="rId9"/>
              </a:rPr>
              <a:t>20 CANCIONES JUVENILE TRADICIONALES VOL 1 </a:t>
            </a:r>
            <a:r>
              <a:rPr lang="en-US" dirty="0" err="1" smtClean="0"/>
              <a:t>Orquesta</a:t>
            </a:r>
            <a:r>
              <a:rPr lang="en-US" dirty="0" smtClean="0"/>
              <a:t> </a:t>
            </a:r>
            <a:r>
              <a:rPr lang="en-US" dirty="0" err="1" smtClean="0"/>
              <a:t>Internacional</a:t>
            </a:r>
            <a:r>
              <a:rPr lang="en-US" dirty="0" smtClean="0"/>
              <a:t> de </a:t>
            </a:r>
            <a:r>
              <a:rPr lang="en-US" dirty="0" err="1" smtClean="0"/>
              <a:t>ninos</a:t>
            </a:r>
            <a:r>
              <a:rPr lang="en-US" dirty="0" smtClean="0"/>
              <a:t> 2006. </a:t>
            </a:r>
            <a:r>
              <a:rPr lang="en-US" dirty="0" err="1" smtClean="0"/>
              <a:t>Arróz</a:t>
            </a:r>
            <a:r>
              <a:rPr lang="en-US" dirty="0" smtClean="0"/>
              <a:t> con </a:t>
            </a:r>
            <a:r>
              <a:rPr lang="en-US" dirty="0" err="1" smtClean="0"/>
              <a:t>leche</a:t>
            </a:r>
            <a:r>
              <a:rPr lang="en-US" dirty="0" smtClean="0"/>
              <a:t>. [Keyboards, voices, congas, marimba, bass,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650533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Copies of version of </a:t>
            </a:r>
            <a:r>
              <a:rPr lang="en-US" dirty="0" err="1" smtClean="0"/>
              <a:t>Arróz</a:t>
            </a:r>
            <a:r>
              <a:rPr lang="en-US" dirty="0" smtClean="0"/>
              <a:t> con </a:t>
            </a:r>
            <a:r>
              <a:rPr lang="en-US" dirty="0" err="1" smtClean="0"/>
              <a:t>leche</a:t>
            </a:r>
            <a:r>
              <a:rPr lang="en-US" dirty="0" smtClean="0"/>
              <a:t> and La </a:t>
            </a:r>
            <a:r>
              <a:rPr lang="en-US" dirty="0" err="1" smtClean="0"/>
              <a:t>Viudita</a:t>
            </a:r>
            <a:r>
              <a:rPr lang="en-US" dirty="0" smtClean="0"/>
              <a:t> from around the world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Argentina</a:t>
            </a:r>
          </a:p>
          <a:p>
            <a:r>
              <a:rPr lang="en-US" dirty="0" smtClean="0"/>
              <a:t>California</a:t>
            </a:r>
          </a:p>
          <a:p>
            <a:r>
              <a:rPr lang="en-US" dirty="0" smtClean="0"/>
              <a:t>Chile</a:t>
            </a:r>
          </a:p>
          <a:p>
            <a:r>
              <a:rPr lang="en-US" dirty="0" smtClean="0"/>
              <a:t>Colombia</a:t>
            </a:r>
          </a:p>
          <a:p>
            <a:r>
              <a:rPr lang="en-US" dirty="0" smtClean="0"/>
              <a:t>Cuba</a:t>
            </a:r>
          </a:p>
          <a:p>
            <a:r>
              <a:rPr lang="en-US" dirty="0" err="1" smtClean="0"/>
              <a:t>Espana</a:t>
            </a:r>
            <a:endParaRPr lang="en-US" dirty="0" smtClean="0"/>
          </a:p>
          <a:p>
            <a:r>
              <a:rPr lang="en-US" dirty="0" smtClean="0"/>
              <a:t>Guatemala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Norte de Santander</a:t>
            </a:r>
          </a:p>
          <a:p>
            <a:r>
              <a:rPr lang="en-US" dirty="0" smtClean="0"/>
              <a:t>Nuevo México</a:t>
            </a:r>
          </a:p>
          <a:p>
            <a:r>
              <a:rPr lang="en-US" dirty="0" smtClean="0"/>
              <a:t>Puerto Rico</a:t>
            </a:r>
          </a:p>
          <a:p>
            <a:r>
              <a:rPr lang="en-US" dirty="0" err="1" smtClean="0"/>
              <a:t>República</a:t>
            </a:r>
            <a:r>
              <a:rPr lang="en-US" dirty="0" smtClean="0"/>
              <a:t> </a:t>
            </a:r>
            <a:r>
              <a:rPr lang="en-US" dirty="0" err="1" smtClean="0"/>
              <a:t>Dominicana</a:t>
            </a:r>
            <a:endParaRPr lang="en-US" dirty="0" smtClean="0"/>
          </a:p>
          <a:p>
            <a:r>
              <a:rPr lang="en-US" dirty="0" smtClean="0"/>
              <a:t>Uruguay</a:t>
            </a:r>
          </a:p>
          <a:p>
            <a:r>
              <a:rPr lang="en-US" dirty="0" smtClean="0"/>
              <a:t>Venezuela</a:t>
            </a:r>
          </a:p>
          <a:p>
            <a:r>
              <a:rPr lang="en-US" dirty="0" smtClean="0"/>
              <a:t>Zacatecas</a:t>
            </a:r>
          </a:p>
        </p:txBody>
      </p:sp>
    </p:spTree>
    <p:extLst>
      <p:ext uri="{BB962C8B-B14F-4D97-AF65-F5344CB8AC3E}">
        <p14:creationId xmlns:p14="http://schemas.microsoft.com/office/powerpoint/2010/main" val="285319367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Argentina: </a:t>
            </a:r>
            <a:r>
              <a:rPr lang="es-MX" dirty="0" err="1"/>
              <a:t>Arróz</a:t>
            </a:r>
            <a:r>
              <a:rPr lang="en-US" dirty="0" smtClean="0"/>
              <a:t> con </a:t>
            </a:r>
            <a:r>
              <a:rPr lang="en-US" dirty="0" err="1" smtClean="0"/>
              <a:t>leche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 err="1" smtClean="0"/>
              <a:t>Arróz</a:t>
            </a:r>
            <a:r>
              <a:rPr lang="es-MX" dirty="0" smtClean="0"/>
              <a:t> </a:t>
            </a:r>
            <a:r>
              <a:rPr lang="es-MX" dirty="0"/>
              <a:t>con leche</a:t>
            </a:r>
            <a:r>
              <a:rPr lang="en-US" dirty="0" smtClean="0">
                <a:effectLst/>
              </a:rPr>
              <a:t> me </a:t>
            </a:r>
            <a:r>
              <a:rPr lang="en-US" dirty="0" err="1" smtClean="0">
                <a:effectLst/>
              </a:rPr>
              <a:t>quiero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casar</a:t>
            </a:r>
            <a:r>
              <a:rPr lang="en-US" dirty="0" smtClean="0">
                <a:effectLst/>
              </a:rPr>
              <a:t>, </a:t>
            </a:r>
            <a:r>
              <a:rPr lang="es-MX" dirty="0"/>
              <a:t/>
            </a:r>
            <a:br>
              <a:rPr lang="es-MX" dirty="0"/>
            </a:br>
            <a:r>
              <a:rPr lang="es-MX" dirty="0"/>
              <a:t>con una niñita del barrio oriental, 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err="1" smtClean="0">
                <a:effectLst/>
              </a:rPr>
              <a:t>que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sepa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coser</a:t>
            </a:r>
            <a:r>
              <a:rPr lang="en-US" dirty="0" smtClean="0">
                <a:effectLst/>
              </a:rPr>
              <a:t>, </a:t>
            </a:r>
            <a:r>
              <a:rPr lang="en-US" dirty="0" err="1" smtClean="0">
                <a:effectLst/>
              </a:rPr>
              <a:t>que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sepa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bordar</a:t>
            </a:r>
            <a:r>
              <a:rPr lang="en-US" dirty="0" smtClean="0">
                <a:effectLst/>
              </a:rPr>
              <a:t>,</a:t>
            </a:r>
            <a:br>
              <a:rPr lang="en-US" dirty="0" smtClean="0">
                <a:effectLst/>
              </a:rPr>
            </a:br>
            <a:r>
              <a:rPr lang="en-US" dirty="0" err="1" smtClean="0">
                <a:effectLst/>
              </a:rPr>
              <a:t>que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sepa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hacer</a:t>
            </a:r>
            <a:r>
              <a:rPr lang="en-US" dirty="0" smtClean="0">
                <a:effectLst/>
              </a:rPr>
              <a:t> medias para un general.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074" y="2171879"/>
            <a:ext cx="370522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96498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California: </a:t>
            </a:r>
            <a:r>
              <a:rPr lang="es-MX" dirty="0" err="1"/>
              <a:t>Arróz</a:t>
            </a:r>
            <a:r>
              <a:rPr lang="en-US" dirty="0" smtClean="0"/>
              <a:t> con </a:t>
            </a:r>
            <a:r>
              <a:rPr lang="en-US" dirty="0" err="1" smtClean="0"/>
              <a:t>leche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 err="1" smtClean="0"/>
              <a:t>Arróz</a:t>
            </a:r>
            <a:r>
              <a:rPr lang="es-MX" dirty="0" smtClean="0"/>
              <a:t> </a:t>
            </a:r>
            <a:r>
              <a:rPr lang="es-MX" dirty="0"/>
              <a:t>con leche me quiero casar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con una señorita que sepa bailar </a:t>
            </a: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Que </a:t>
            </a:r>
            <a:r>
              <a:rPr lang="es-MX" dirty="0"/>
              <a:t>sepa coser, que sepa </a:t>
            </a:r>
            <a:r>
              <a:rPr lang="es-MX" dirty="0" smtClean="0"/>
              <a:t>planchar, </a:t>
            </a:r>
          </a:p>
          <a:p>
            <a:pPr marL="0" indent="0">
              <a:buNone/>
            </a:pPr>
            <a:r>
              <a:rPr lang="es-MX" dirty="0" smtClean="0"/>
              <a:t>que </a:t>
            </a:r>
            <a:r>
              <a:rPr lang="es-MX" dirty="0"/>
              <a:t>sepa abrir la puerta para ir a jugar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147" y="1581710"/>
            <a:ext cx="3970139" cy="459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69717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Chile: </a:t>
            </a:r>
            <a:r>
              <a:rPr lang="es-MX" dirty="0" err="1"/>
              <a:t>Arróz</a:t>
            </a:r>
            <a:r>
              <a:rPr lang="en-US" dirty="0" smtClean="0"/>
              <a:t> con </a:t>
            </a:r>
            <a:r>
              <a:rPr lang="en-US" dirty="0" err="1" smtClean="0"/>
              <a:t>leche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Arróz</a:t>
            </a:r>
            <a:r>
              <a:rPr lang="en-US" dirty="0" smtClean="0"/>
              <a:t> con </a:t>
            </a:r>
            <a:r>
              <a:rPr lang="en-US" dirty="0" err="1" smtClean="0"/>
              <a:t>leche</a:t>
            </a:r>
            <a:r>
              <a:rPr lang="en-US" dirty="0" smtClean="0"/>
              <a:t> me </a:t>
            </a:r>
            <a:r>
              <a:rPr lang="en-US" dirty="0" err="1" smtClean="0"/>
              <a:t>quiero</a:t>
            </a:r>
            <a:r>
              <a:rPr lang="en-US" dirty="0" smtClean="0"/>
              <a:t> </a:t>
            </a:r>
            <a:r>
              <a:rPr lang="en-US" dirty="0" err="1" smtClean="0"/>
              <a:t>casar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Con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ninita</a:t>
            </a:r>
            <a:r>
              <a:rPr lang="en-US" dirty="0" smtClean="0"/>
              <a:t> de Portugal</a:t>
            </a:r>
          </a:p>
          <a:p>
            <a:pPr marL="0" indent="0">
              <a:buNone/>
            </a:pPr>
            <a:r>
              <a:rPr lang="en-US" dirty="0" smtClean="0"/>
              <a:t>Con </a:t>
            </a:r>
            <a:r>
              <a:rPr lang="en-US" dirty="0" err="1" smtClean="0"/>
              <a:t>esta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, </a:t>
            </a:r>
            <a:r>
              <a:rPr lang="en-US" dirty="0" err="1" smtClean="0"/>
              <a:t>esta</a:t>
            </a:r>
            <a:r>
              <a:rPr lang="en-US" dirty="0" smtClean="0"/>
              <a:t> no</a:t>
            </a:r>
          </a:p>
          <a:p>
            <a:pPr marL="0" indent="0">
              <a:buNone/>
            </a:pPr>
            <a:r>
              <a:rPr lang="en-US" dirty="0" smtClean="0"/>
              <a:t>Con </a:t>
            </a:r>
            <a:r>
              <a:rPr lang="en-US" dirty="0" err="1" smtClean="0"/>
              <a:t>esta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me </a:t>
            </a:r>
            <a:r>
              <a:rPr lang="en-US" dirty="0" err="1" smtClean="0"/>
              <a:t>caso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154" y="1143831"/>
            <a:ext cx="2364463" cy="432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35727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Colombia #1: </a:t>
            </a:r>
            <a:r>
              <a:rPr lang="es-MX" dirty="0" err="1"/>
              <a:t>Arróz</a:t>
            </a:r>
            <a:r>
              <a:rPr lang="es-MX" dirty="0"/>
              <a:t> con leche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 err="1" smtClean="0"/>
              <a:t>Arróz</a:t>
            </a:r>
            <a:r>
              <a:rPr lang="es-MX" dirty="0" smtClean="0"/>
              <a:t> </a:t>
            </a:r>
            <a:r>
              <a:rPr lang="es-MX" dirty="0"/>
              <a:t>con leche, me quiero casar </a:t>
            </a:r>
            <a:br>
              <a:rPr lang="es-MX" dirty="0"/>
            </a:br>
            <a:r>
              <a:rPr lang="es-MX" dirty="0"/>
              <a:t>con una señorita de la capital </a:t>
            </a:r>
            <a:br>
              <a:rPr lang="es-MX" dirty="0"/>
            </a:b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que </a:t>
            </a:r>
            <a:r>
              <a:rPr lang="es-MX" dirty="0"/>
              <a:t>sepa coser que sepa bordar </a:t>
            </a:r>
            <a:br>
              <a:rPr lang="es-MX" dirty="0"/>
            </a:br>
            <a:r>
              <a:rPr lang="es-MX" dirty="0"/>
              <a:t>que sepa abrir la puerta para ir a pasear. </a:t>
            </a:r>
            <a:endParaRPr lang="en-US" dirty="0"/>
          </a:p>
          <a:p>
            <a:pPr marL="0" indent="0">
              <a:buNone/>
            </a:pPr>
            <a:r>
              <a:rPr lang="es-MX" dirty="0"/>
              <a:t/>
            </a:r>
            <a:br>
              <a:rPr lang="es-MX" dirty="0"/>
            </a:br>
            <a:r>
              <a:rPr lang="es-MX" dirty="0"/>
              <a:t>Con ésta sí. con éste no, con esta señorita me caso yo. </a:t>
            </a:r>
            <a:br>
              <a:rPr lang="es-MX" dirty="0"/>
            </a:br>
            <a:r>
              <a:rPr lang="es-MX" dirty="0"/>
              <a:t>Cásate conmigo que yo te daré zapatos y medias color café.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316" y="1027906"/>
            <a:ext cx="2518379" cy="279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55063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Colombia #2: </a:t>
            </a:r>
            <a:r>
              <a:rPr lang="es-MX" dirty="0" err="1"/>
              <a:t>Arróz</a:t>
            </a:r>
            <a:r>
              <a:rPr lang="es-MX" dirty="0"/>
              <a:t> con leche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 err="1" smtClean="0"/>
              <a:t>Arróz</a:t>
            </a:r>
            <a:r>
              <a:rPr lang="es-MX" dirty="0" smtClean="0"/>
              <a:t> </a:t>
            </a:r>
            <a:r>
              <a:rPr lang="es-MX" dirty="0"/>
              <a:t>con leche se quiere casar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con una viudita de la capital.</a:t>
            </a:r>
            <a:endParaRPr lang="en-US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Que </a:t>
            </a:r>
            <a:r>
              <a:rPr lang="es-MX" dirty="0"/>
              <a:t>sepa coser, que sepa bordar,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que ponga la aguja en su mismo lugar.</a:t>
            </a:r>
            <a:endParaRPr lang="en-US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Con </a:t>
            </a:r>
            <a:r>
              <a:rPr lang="es-MX" dirty="0"/>
              <a:t>esta sí, con esta no;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con esta sí me caso yo.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441" y="1825625"/>
            <a:ext cx="2943225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46305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Cuba: </a:t>
            </a:r>
            <a:r>
              <a:rPr lang="en-US" dirty="0" err="1" smtClean="0"/>
              <a:t>Arróz</a:t>
            </a:r>
            <a:r>
              <a:rPr lang="en-US" dirty="0" smtClean="0"/>
              <a:t> con </a:t>
            </a:r>
            <a:r>
              <a:rPr lang="en-US" dirty="0" err="1" smtClean="0"/>
              <a:t>leche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s-MX" dirty="0" err="1" smtClean="0"/>
              <a:t>Arróz</a:t>
            </a:r>
            <a:r>
              <a:rPr lang="es-MX" dirty="0" smtClean="0"/>
              <a:t> </a:t>
            </a:r>
            <a:r>
              <a:rPr lang="es-MX" dirty="0"/>
              <a:t>con leche se quiere casar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con una viudita de la </a:t>
            </a:r>
            <a:r>
              <a:rPr lang="es-MX" dirty="0" smtClean="0"/>
              <a:t>capital Rin </a:t>
            </a:r>
            <a:r>
              <a:rPr lang="es-MX" dirty="0" err="1"/>
              <a:t>Ran</a:t>
            </a:r>
            <a:r>
              <a:rPr lang="es-MX" dirty="0"/>
              <a:t>.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 </a:t>
            </a: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Que </a:t>
            </a:r>
            <a:r>
              <a:rPr lang="es-MX" dirty="0"/>
              <a:t>sepa coser, que sepa bordar,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que ponga la aguja en su </a:t>
            </a:r>
            <a:r>
              <a:rPr lang="es-MX" dirty="0" err="1"/>
              <a:t>canebá</a:t>
            </a:r>
            <a:r>
              <a:rPr lang="es-MX" dirty="0" smtClean="0"/>
              <a:t>. Rin </a:t>
            </a:r>
            <a:r>
              <a:rPr lang="es-MX" dirty="0" err="1"/>
              <a:t>Ran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 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Aurora de Mayo que al monte salía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en busca de flores de Mayo y de </a:t>
            </a:r>
            <a:r>
              <a:rPr lang="es-MX" dirty="0" smtClean="0"/>
              <a:t>Abril Rin </a:t>
            </a:r>
            <a:r>
              <a:rPr lang="es-MX" dirty="0" err="1" smtClean="0"/>
              <a:t>Ran</a:t>
            </a:r>
            <a:endParaRPr lang="es-MX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589" y="1919754"/>
            <a:ext cx="3702611" cy="251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48389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Cuba: La </a:t>
            </a:r>
            <a:r>
              <a:rPr lang="en-US" dirty="0" err="1" smtClean="0"/>
              <a:t>viudita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MX" dirty="0"/>
              <a:t>Yo soy la viudita que mando en la ley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me quiero casar y no encuentro con quién Rin </a:t>
            </a:r>
            <a:r>
              <a:rPr lang="es-MX" dirty="0" err="1"/>
              <a:t>Ran</a:t>
            </a:r>
            <a:r>
              <a:rPr lang="es-MX" dirty="0"/>
              <a:t> </a:t>
            </a:r>
            <a:endParaRPr lang="es-MX" dirty="0" smtClean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Tan </a:t>
            </a:r>
            <a:r>
              <a:rPr lang="es-MX" dirty="0"/>
              <a:t>linda y tan buena no encuentra con quién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elige a tu gusto que aquí tendrás quién. Rin </a:t>
            </a:r>
            <a:r>
              <a:rPr lang="es-MX" dirty="0" err="1"/>
              <a:t>Ran</a:t>
            </a:r>
            <a:endParaRPr lang="en-US" dirty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/>
              <a:t>Un mozo de Cuba me mandó un papel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que si yo quería casarme con él. Rin </a:t>
            </a:r>
            <a:r>
              <a:rPr lang="es-MX" dirty="0" err="1"/>
              <a:t>Ran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 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Yo le contesté en otro papel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que me iba  a hacer monja de Santa Isabel. </a:t>
            </a:r>
            <a:r>
              <a:rPr lang="en-US" dirty="0" err="1"/>
              <a:t>Rin</a:t>
            </a:r>
            <a:r>
              <a:rPr lang="en-US" dirty="0"/>
              <a:t> Ran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789" y="2296271"/>
            <a:ext cx="3702611" cy="251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987267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España</a:t>
            </a:r>
            <a:r>
              <a:rPr lang="en-US" dirty="0" smtClean="0"/>
              <a:t>: La </a:t>
            </a:r>
            <a:r>
              <a:rPr lang="en-US" dirty="0" err="1" smtClean="0"/>
              <a:t>viudita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Yo soy la viudita del conde </a:t>
            </a:r>
            <a:r>
              <a:rPr lang="es-MX" dirty="0" smtClean="0"/>
              <a:t>Laurel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Que quiero casarme y no encuentro con quien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Escojo a esta </a:t>
            </a:r>
            <a:r>
              <a:rPr lang="es-MX" dirty="0" smtClean="0"/>
              <a:t>niña </a:t>
            </a:r>
            <a:r>
              <a:rPr lang="es-MX" dirty="0"/>
              <a:t>por ser la mas bella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La dulce doncella de mayo y abril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339" y="2978151"/>
            <a:ext cx="3855353" cy="351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100793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Guatemala: </a:t>
            </a:r>
            <a:r>
              <a:rPr lang="es-MX" dirty="0" err="1"/>
              <a:t>Arróz</a:t>
            </a:r>
            <a:r>
              <a:rPr lang="es-MX" dirty="0"/>
              <a:t> con leche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—Papá, mamá, me quiero casar,</a:t>
            </a:r>
            <a:br>
              <a:rPr lang="es-MX" dirty="0"/>
            </a:br>
            <a:r>
              <a:rPr lang="es-MX" dirty="0"/>
              <a:t>con una muchacha que sepa bailar.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—Cásate, cásate, que yo te daré, </a:t>
            </a:r>
            <a:br>
              <a:rPr lang="es-MX" dirty="0"/>
            </a:br>
            <a:r>
              <a:rPr lang="es-MX" dirty="0"/>
              <a:t>zapatos y media color del café.</a:t>
            </a:r>
            <a:endParaRPr lang="en-US" dirty="0"/>
          </a:p>
          <a:p>
            <a:pPr marL="0" indent="0">
              <a:buNone/>
            </a:pPr>
            <a:r>
              <a:rPr lang="es-MX" dirty="0" smtClean="0"/>
              <a:t>—</a:t>
            </a:r>
            <a:r>
              <a:rPr lang="es-MX" dirty="0" err="1" smtClean="0"/>
              <a:t>Arróz</a:t>
            </a:r>
            <a:r>
              <a:rPr lang="es-MX" dirty="0" smtClean="0"/>
              <a:t> </a:t>
            </a:r>
            <a:r>
              <a:rPr lang="es-MX" dirty="0"/>
              <a:t>con leche, me quiero casar.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Si me caso con la negrita, se me enoja la blanquita.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943" y="648494"/>
            <a:ext cx="27794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876467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Norte de Santander: El </a:t>
            </a:r>
            <a:r>
              <a:rPr lang="en-US" dirty="0" err="1" smtClean="0"/>
              <a:t>mozo</a:t>
            </a:r>
            <a:r>
              <a:rPr lang="en-US" dirty="0" smtClean="0"/>
              <a:t> del </a:t>
            </a:r>
            <a:r>
              <a:rPr lang="en-US" dirty="0" err="1" smtClean="0"/>
              <a:t>cura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MX" dirty="0"/>
              <a:t>El mozo del cura me manda un papel.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Yo le mandé otro con Santa Isabel.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Con ésta sí, con ésta no;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con ésta sí me caso yo</a:t>
            </a:r>
            <a:r>
              <a:rPr lang="es-MX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s-MX" dirty="0"/>
              <a:t>Mi madre lo supo; qué palo me dio.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Mal haya sea el hombre que me enamoró.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Con ésta sí, con ésta no;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con ésta sí me caso yo</a:t>
            </a:r>
            <a:r>
              <a:rPr lang="es-MX" dirty="0" smtClean="0"/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MX" dirty="0" smtClean="0"/>
              <a:t>Pasé por su casa, estaba llorando;</a:t>
            </a:r>
            <a:endParaRPr lang="en-US" dirty="0" smtClean="0"/>
          </a:p>
          <a:p>
            <a:pPr marL="0" indent="0">
              <a:buNone/>
            </a:pPr>
            <a:r>
              <a:rPr lang="es-MX" dirty="0" smtClean="0"/>
              <a:t>con un pañuelito se estaba secando.</a:t>
            </a:r>
            <a:endParaRPr lang="en-US" dirty="0" smtClean="0"/>
          </a:p>
          <a:p>
            <a:pPr marL="0" indent="0">
              <a:buNone/>
            </a:pPr>
            <a:r>
              <a:rPr lang="es-MX" dirty="0" smtClean="0"/>
              <a:t>Con ésta sí, con ésta no;</a:t>
            </a:r>
            <a:endParaRPr lang="en-US" dirty="0" smtClean="0"/>
          </a:p>
          <a:p>
            <a:pPr marL="0" indent="0">
              <a:buNone/>
            </a:pPr>
            <a:r>
              <a:rPr lang="es-MX" dirty="0" smtClean="0"/>
              <a:t>con ésta sí me caso yo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09" y="3620654"/>
            <a:ext cx="1810328" cy="226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303519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Nuevo México: La </a:t>
            </a:r>
            <a:r>
              <a:rPr lang="en-US" dirty="0" err="1" smtClean="0"/>
              <a:t>viudita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Esta es la viudita de Santa Isabel</a:t>
            </a:r>
          </a:p>
          <a:p>
            <a:r>
              <a:rPr lang="es-MX" dirty="0" smtClean="0"/>
              <a:t>Que quiere casarse y no sabe con quien</a:t>
            </a:r>
          </a:p>
          <a:p>
            <a:endParaRPr lang="es-MX" dirty="0"/>
          </a:p>
          <a:p>
            <a:r>
              <a:rPr lang="es-MX" dirty="0" smtClean="0"/>
              <a:t>Corriendo, corriendo me </a:t>
            </a:r>
            <a:r>
              <a:rPr lang="es-MX" dirty="0" err="1" smtClean="0"/>
              <a:t>dí</a:t>
            </a:r>
            <a:r>
              <a:rPr lang="es-MX" dirty="0" smtClean="0"/>
              <a:t> un tropezón</a:t>
            </a:r>
          </a:p>
          <a:p>
            <a:r>
              <a:rPr lang="es-MX" dirty="0" smtClean="0"/>
              <a:t>Por darle la mano le </a:t>
            </a:r>
            <a:r>
              <a:rPr lang="es-MX" dirty="0" err="1" smtClean="0"/>
              <a:t>dí</a:t>
            </a:r>
            <a:r>
              <a:rPr lang="es-MX" dirty="0" smtClean="0"/>
              <a:t> el corazón</a:t>
            </a:r>
            <a:endParaRPr lang="es-MX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705" y="1220040"/>
            <a:ext cx="4083095" cy="458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57907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Puerto Rico: </a:t>
            </a:r>
            <a:r>
              <a:rPr lang="es-MX" dirty="0" err="1"/>
              <a:t>Arróz</a:t>
            </a:r>
            <a:r>
              <a:rPr lang="es-MX" dirty="0"/>
              <a:t> con leche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 err="1" smtClean="0"/>
              <a:t>Arróz</a:t>
            </a:r>
            <a:r>
              <a:rPr lang="es-MX" dirty="0" smtClean="0"/>
              <a:t> </a:t>
            </a:r>
            <a:r>
              <a:rPr lang="es-MX" dirty="0"/>
              <a:t>con leche, se quiere casar </a:t>
            </a:r>
            <a:br>
              <a:rPr lang="es-MX" dirty="0"/>
            </a:br>
            <a:r>
              <a:rPr lang="es-MX" dirty="0"/>
              <a:t>con una viudita de la capital; </a:t>
            </a:r>
            <a:br>
              <a:rPr lang="es-MX" dirty="0"/>
            </a:br>
            <a:r>
              <a:rPr lang="es-MX" dirty="0"/>
              <a:t>que sepa coser, que sepa bordar, </a:t>
            </a:r>
            <a:br>
              <a:rPr lang="es-MX" dirty="0"/>
            </a:br>
            <a:r>
              <a:rPr lang="es-MX" dirty="0"/>
              <a:t>que ponga la aguija en su </a:t>
            </a:r>
            <a:r>
              <a:rPr lang="es-MX" dirty="0" err="1"/>
              <a:t>campanal</a:t>
            </a:r>
            <a:r>
              <a:rPr lang="es-MX" dirty="0"/>
              <a:t> . . . .</a:t>
            </a:r>
            <a:endParaRPr lang="en-US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Tilín</a:t>
            </a:r>
            <a:r>
              <a:rPr lang="es-MX" dirty="0"/>
              <a:t>, </a:t>
            </a:r>
            <a:r>
              <a:rPr lang="es-MX" dirty="0" err="1"/>
              <a:t>tilán</a:t>
            </a:r>
            <a:r>
              <a:rPr lang="es-MX" dirty="0"/>
              <a:t>, sopita de pan, </a:t>
            </a:r>
            <a:br>
              <a:rPr lang="es-MX" dirty="0"/>
            </a:br>
            <a:r>
              <a:rPr lang="es-MX" dirty="0"/>
              <a:t>allá viene Juan, comiéndose el pan, </a:t>
            </a:r>
            <a:br>
              <a:rPr lang="es-MX" dirty="0"/>
            </a:br>
            <a:r>
              <a:rPr lang="es-MX" dirty="0"/>
              <a:t>si no se lo dan, se echa a llorar.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 smtClean="0"/>
              <a:t>-Yo soy la viudita, la hija del Rey, </a:t>
            </a:r>
            <a:br>
              <a:rPr lang="es-MX" dirty="0" smtClean="0"/>
            </a:br>
            <a:r>
              <a:rPr lang="es-MX" dirty="0" smtClean="0"/>
              <a:t>me quiero casar y no encuentro con quién.</a:t>
            </a:r>
            <a:endParaRPr lang="en-US" dirty="0" smtClean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-Pues siendo tan bella, no encuentras con quién, </a:t>
            </a:r>
            <a:br>
              <a:rPr lang="es-MX" dirty="0" smtClean="0"/>
            </a:br>
            <a:r>
              <a:rPr lang="es-MX" dirty="0" smtClean="0"/>
              <a:t>escoge a tu gusto que aquí tienes quién.</a:t>
            </a:r>
            <a:br>
              <a:rPr lang="es-MX" dirty="0" smtClean="0"/>
            </a:br>
            <a:r>
              <a:rPr lang="es-MX" dirty="0" smtClean="0"/>
              <a:t>-Contigo, sí, contigo, no </a:t>
            </a:r>
            <a:br>
              <a:rPr lang="es-MX" dirty="0" smtClean="0"/>
            </a:br>
            <a:r>
              <a:rPr lang="es-MX" dirty="0" smtClean="0"/>
              <a:t>contigo mi vida, me casaré yo.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730" y="365125"/>
            <a:ext cx="1705120" cy="121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444408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Republica</a:t>
            </a:r>
            <a:r>
              <a:rPr lang="en-US" dirty="0" smtClean="0"/>
              <a:t> </a:t>
            </a:r>
            <a:r>
              <a:rPr lang="en-US" dirty="0" err="1" smtClean="0"/>
              <a:t>Dominicana</a:t>
            </a:r>
            <a:r>
              <a:rPr lang="en-US" dirty="0" smtClean="0"/>
              <a:t>: </a:t>
            </a:r>
            <a:r>
              <a:rPr lang="es-MX" dirty="0" err="1"/>
              <a:t>Arróz</a:t>
            </a:r>
            <a:r>
              <a:rPr lang="es-MX" dirty="0"/>
              <a:t> con leche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 err="1" smtClean="0"/>
              <a:t>Arróz</a:t>
            </a:r>
            <a:r>
              <a:rPr lang="es-MX" dirty="0" smtClean="0"/>
              <a:t> </a:t>
            </a:r>
            <a:r>
              <a:rPr lang="es-MX" dirty="0"/>
              <a:t>con leche se quiere casar </a:t>
            </a:r>
            <a:br>
              <a:rPr lang="es-MX" dirty="0"/>
            </a:br>
            <a:r>
              <a:rPr lang="es-MX" dirty="0"/>
              <a:t>con una viudita de la capital, </a:t>
            </a:r>
            <a:br>
              <a:rPr lang="es-MX" dirty="0"/>
            </a:br>
            <a:r>
              <a:rPr lang="es-MX" dirty="0"/>
              <a:t>que sepa coser, que sepa bordar</a:t>
            </a:r>
            <a:br>
              <a:rPr lang="es-MX" dirty="0"/>
            </a:br>
            <a:r>
              <a:rPr lang="es-MX" dirty="0"/>
              <a:t>que ponga la aguja en su mismo lugar.</a:t>
            </a:r>
            <a:endParaRPr lang="en-US" dirty="0"/>
          </a:p>
          <a:p>
            <a:pPr marL="0" indent="0">
              <a:buNone/>
            </a:pPr>
            <a:r>
              <a:rPr lang="es-MX" dirty="0" err="1"/>
              <a:t>Tin</a:t>
            </a:r>
            <a:r>
              <a:rPr lang="es-MX" dirty="0"/>
              <a:t>, tan, sopita de pan, </a:t>
            </a:r>
            <a:br>
              <a:rPr lang="es-MX" dirty="0"/>
            </a:br>
            <a:r>
              <a:rPr lang="es-MX" dirty="0"/>
              <a:t>si no me dan café con pan,</a:t>
            </a:r>
            <a:br>
              <a:rPr lang="es-MX" dirty="0"/>
            </a:br>
            <a:r>
              <a:rPr lang="es-MX" dirty="0"/>
              <a:t>le saco la leva al sacristán.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170" y="1825625"/>
            <a:ext cx="4510340" cy="307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286391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Uruguay: </a:t>
            </a:r>
            <a:r>
              <a:rPr lang="es-MX" dirty="0" err="1"/>
              <a:t>Arróz</a:t>
            </a:r>
            <a:r>
              <a:rPr lang="es-MX" dirty="0"/>
              <a:t> con leche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 err="1" smtClean="0"/>
              <a:t>Arróz</a:t>
            </a:r>
            <a:r>
              <a:rPr lang="es-MX" dirty="0" smtClean="0"/>
              <a:t> </a:t>
            </a:r>
            <a:r>
              <a:rPr lang="es-MX" dirty="0"/>
              <a:t>con leche me quiero casar, </a:t>
            </a:r>
            <a:br>
              <a:rPr lang="es-MX" dirty="0"/>
            </a:br>
            <a:r>
              <a:rPr lang="es-MX" dirty="0"/>
              <a:t>con una niñita del barrio oriental, </a:t>
            </a:r>
            <a:br>
              <a:rPr lang="es-MX" dirty="0"/>
            </a:br>
            <a:r>
              <a:rPr lang="es-MX" dirty="0"/>
              <a:t>que sepa coser, que sepa bordar,</a:t>
            </a:r>
            <a:br>
              <a:rPr lang="es-MX" dirty="0"/>
            </a:br>
            <a:r>
              <a:rPr lang="es-MX" dirty="0"/>
              <a:t>que sepa hacer medias para un general.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573" y="1534679"/>
            <a:ext cx="3429000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452443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Venezuela #1: La </a:t>
            </a:r>
            <a:r>
              <a:rPr lang="en-US" dirty="0" err="1" smtClean="0"/>
              <a:t>viudita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 smtClean="0"/>
              <a:t>—</a:t>
            </a:r>
            <a:r>
              <a:rPr lang="es-MX" dirty="0"/>
              <a:t>Yo soy la viudita, la hija del rey, </a:t>
            </a:r>
            <a:br>
              <a:rPr lang="es-MX" dirty="0"/>
            </a:br>
            <a:r>
              <a:rPr lang="es-MX" dirty="0"/>
              <a:t>me quiero casar y no encuentro con quien.</a:t>
            </a:r>
            <a:br>
              <a:rPr lang="es-MX" dirty="0"/>
            </a:br>
            <a:r>
              <a:rPr lang="es-MX" dirty="0"/>
              <a:t>—Pues siendo tan bella y no hallas con quien,</a:t>
            </a:r>
            <a:br>
              <a:rPr lang="es-MX" dirty="0"/>
            </a:br>
            <a:r>
              <a:rPr lang="es-MX" dirty="0"/>
              <a:t>elige a tu gusto que aquí tienes cien</a:t>
            </a:r>
            <a:r>
              <a:rPr lang="es-MX" dirty="0" smtClean="0"/>
              <a:t>.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err="1"/>
              <a:t>Arróz</a:t>
            </a:r>
            <a:r>
              <a:rPr lang="es-MX" dirty="0"/>
              <a:t> con leche; me quiero casar </a:t>
            </a:r>
            <a:br>
              <a:rPr lang="es-MX" dirty="0"/>
            </a:br>
            <a:r>
              <a:rPr lang="es-MX" dirty="0"/>
              <a:t>con una mocita de la capital,</a:t>
            </a:r>
            <a:br>
              <a:rPr lang="es-MX" dirty="0"/>
            </a:br>
            <a:r>
              <a:rPr lang="es-MX" dirty="0"/>
              <a:t>que sepa coser, que sepa bordar, </a:t>
            </a:r>
            <a:br>
              <a:rPr lang="es-MX" dirty="0"/>
            </a:br>
            <a:r>
              <a:rPr lang="es-MX" dirty="0"/>
              <a:t>que ponga la mesa en su santo lugar.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473" y="2386702"/>
            <a:ext cx="3417870" cy="296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120059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Venezuela #2: </a:t>
            </a:r>
            <a:r>
              <a:rPr lang="es-MX" dirty="0" err="1" smtClean="0"/>
              <a:t>Arróz</a:t>
            </a:r>
            <a:r>
              <a:rPr lang="es-MX" dirty="0" smtClean="0"/>
              <a:t> con leche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 err="1" smtClean="0"/>
              <a:t>Arróz</a:t>
            </a:r>
            <a:r>
              <a:rPr lang="es-MX" dirty="0" smtClean="0"/>
              <a:t> con coco, me quiero casar,</a:t>
            </a:r>
            <a:br>
              <a:rPr lang="es-MX" dirty="0" smtClean="0"/>
            </a:br>
            <a:r>
              <a:rPr lang="es-MX" dirty="0" smtClean="0"/>
              <a:t>con una viudita de la capital, </a:t>
            </a:r>
            <a:br>
              <a:rPr lang="es-MX" dirty="0" smtClean="0"/>
            </a:br>
            <a:r>
              <a:rPr lang="es-MX" dirty="0" smtClean="0"/>
              <a:t>que sepa coser, que sepa bordar,</a:t>
            </a:r>
            <a:br>
              <a:rPr lang="es-MX" dirty="0" smtClean="0"/>
            </a:br>
            <a:r>
              <a:rPr lang="es-MX" dirty="0" smtClean="0"/>
              <a:t>que ponga la mesa en su santo lugar.</a:t>
            </a:r>
            <a:endParaRPr lang="en-US" dirty="0" smtClean="0"/>
          </a:p>
          <a:p>
            <a:pPr marL="0" indent="0">
              <a:buNone/>
            </a:pPr>
            <a:r>
              <a:rPr lang="es-MX" dirty="0" smtClean="0"/>
              <a:t>—Contigo, sí, contigo, no,</a:t>
            </a:r>
            <a:br>
              <a:rPr lang="es-MX" dirty="0" smtClean="0"/>
            </a:br>
            <a:r>
              <a:rPr lang="es-MX" dirty="0" smtClean="0"/>
              <a:t>contigo, mi vida, me casaré yo.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817" y="1974374"/>
            <a:ext cx="3048000" cy="405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43132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Zacatecas: La </a:t>
            </a:r>
            <a:r>
              <a:rPr lang="en-US" dirty="0" err="1" smtClean="0"/>
              <a:t>viudita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MX" dirty="0"/>
              <a:t>Yo soy la viudita de Santa Isabel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me quiero casar y no hallo con quien. </a:t>
            </a: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El </a:t>
            </a:r>
            <a:r>
              <a:rPr lang="es-MX" dirty="0"/>
              <a:t>mozo del cura me mandó un papel </a:t>
            </a: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y </a:t>
            </a:r>
            <a:r>
              <a:rPr lang="es-MX" dirty="0"/>
              <a:t>yo le mandé otro con Santa Isabel		</a:t>
            </a:r>
            <a:endParaRPr lang="en-US" dirty="0"/>
          </a:p>
          <a:p>
            <a:pPr marL="0" indent="0">
              <a:buNone/>
            </a:pPr>
            <a:r>
              <a:rPr lang="es-MX" dirty="0"/>
              <a:t>Mi madre lo supo que palos me dio, </a:t>
            </a: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malhaya </a:t>
            </a:r>
            <a:r>
              <a:rPr lang="es-MX" dirty="0"/>
              <a:t>sea el hombre que me enamoró. </a:t>
            </a: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Me </a:t>
            </a:r>
            <a:r>
              <a:rPr lang="es-MX" dirty="0"/>
              <a:t>gusta la leche me gusta el pastel	 </a:t>
            </a: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pero </a:t>
            </a:r>
            <a:r>
              <a:rPr lang="es-MX" dirty="0"/>
              <a:t>más me gustan los ojos de </a:t>
            </a:r>
            <a:r>
              <a:rPr lang="es-MX" dirty="0" smtClean="0"/>
              <a:t>usted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MX" dirty="0" smtClean="0"/>
              <a:t>Me gusta el zapato que usa el pato </a:t>
            </a:r>
          </a:p>
          <a:p>
            <a:pPr marL="0" indent="0">
              <a:buNone/>
            </a:pPr>
            <a:r>
              <a:rPr lang="es-MX" dirty="0" smtClean="0"/>
              <a:t>pero más me gustan los ojos del gato. </a:t>
            </a:r>
          </a:p>
          <a:p>
            <a:pPr marL="0" indent="0">
              <a:buNone/>
            </a:pPr>
            <a:r>
              <a:rPr lang="es-MX" dirty="0" smtClean="0"/>
              <a:t>Contigo sí contigo no. Contigo mi vida me casaré yo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651" y="3052416"/>
            <a:ext cx="2519796" cy="312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74676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Resources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4400" dirty="0" err="1" smtClean="0"/>
              <a:t>Go</a:t>
            </a:r>
            <a:r>
              <a:rPr lang="es-MX" sz="4400" dirty="0" smtClean="0"/>
              <a:t> to </a:t>
            </a:r>
            <a:r>
              <a:rPr lang="es-MX" sz="4400" dirty="0" err="1" smtClean="0"/>
              <a:t>my</a:t>
            </a:r>
            <a:r>
              <a:rPr lang="es-MX" sz="4400" dirty="0" smtClean="0"/>
              <a:t> </a:t>
            </a:r>
            <a:r>
              <a:rPr lang="es-MX" sz="4400" dirty="0" err="1" smtClean="0"/>
              <a:t>webpage</a:t>
            </a:r>
            <a:r>
              <a:rPr lang="es-MX" sz="4400" dirty="0" smtClean="0"/>
              <a:t> </a:t>
            </a:r>
            <a:r>
              <a:rPr lang="es-MX" sz="4400" dirty="0" err="1" smtClean="0"/>
              <a:t>for</a:t>
            </a:r>
            <a:r>
              <a:rPr lang="es-MX" sz="4400" dirty="0" smtClean="0"/>
              <a:t> </a:t>
            </a:r>
            <a:r>
              <a:rPr lang="es-MX" sz="4400" dirty="0" err="1" smtClean="0"/>
              <a:t>this</a:t>
            </a:r>
            <a:r>
              <a:rPr lang="es-MX" sz="4400" dirty="0" smtClean="0"/>
              <a:t> </a:t>
            </a:r>
            <a:r>
              <a:rPr lang="es-MX" sz="4400" dirty="0" err="1" smtClean="0"/>
              <a:t>power</a:t>
            </a:r>
            <a:r>
              <a:rPr lang="es-MX" sz="4400" dirty="0" smtClean="0"/>
              <a:t> </a:t>
            </a:r>
            <a:r>
              <a:rPr lang="es-MX" sz="4400" dirty="0" err="1" smtClean="0"/>
              <a:t>point</a:t>
            </a:r>
            <a:r>
              <a:rPr lang="es-MX" sz="4400" dirty="0" smtClean="0"/>
              <a:t> and </a:t>
            </a:r>
            <a:r>
              <a:rPr lang="es-MX" sz="4400" dirty="0" err="1" smtClean="0"/>
              <a:t>related</a:t>
            </a:r>
            <a:r>
              <a:rPr lang="es-MX" sz="4400" dirty="0" smtClean="0"/>
              <a:t> </a:t>
            </a:r>
            <a:r>
              <a:rPr lang="es-MX" sz="4400" dirty="0" err="1" smtClean="0"/>
              <a:t>information</a:t>
            </a:r>
            <a:r>
              <a:rPr lang="es-MX" sz="4400" dirty="0" smtClean="0"/>
              <a:t>.</a:t>
            </a:r>
          </a:p>
          <a:p>
            <a:pPr marL="0" indent="0" algn="ctr">
              <a:buNone/>
            </a:pPr>
            <a:endParaRPr lang="es-MX" sz="4400" dirty="0"/>
          </a:p>
          <a:p>
            <a:pPr marL="0" indent="0" algn="ctr">
              <a:buNone/>
            </a:pPr>
            <a:r>
              <a:rPr lang="es-MX" sz="4400" dirty="0">
                <a:hlinkClick r:id="rId2"/>
              </a:rPr>
              <a:t>http://www.lucerito.net/Arrozconleche.htm</a:t>
            </a:r>
            <a:endParaRPr lang="es-MX" sz="4400" dirty="0"/>
          </a:p>
          <a:p>
            <a:pPr marL="0" indent="0" algn="ctr">
              <a:buNone/>
            </a:pP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1488688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3171</TotalTime>
  <Words>797</Words>
  <Application>Microsoft Office PowerPoint</Application>
  <PresentationFormat>Widescreen</PresentationFormat>
  <Paragraphs>150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Andalus</vt:lpstr>
      <vt:lpstr>Arial</vt:lpstr>
      <vt:lpstr>Calibri</vt:lpstr>
      <vt:lpstr>Calibri Light</vt:lpstr>
      <vt:lpstr>Office Theme</vt:lpstr>
      <vt:lpstr>Arróz con leche… viaja el mundo II</vt:lpstr>
      <vt:lpstr>Sevilla 1884: La viudita</vt:lpstr>
      <vt:lpstr>Recordings of Arróz con leche / La viudita</vt:lpstr>
      <vt:lpstr>Copies of version of Arróz con leche and La Viudita from around the world </vt:lpstr>
      <vt:lpstr>Argentina: Arróz con leche</vt:lpstr>
      <vt:lpstr>California: Arróz con leche</vt:lpstr>
      <vt:lpstr>Chile: Arróz con leche</vt:lpstr>
      <vt:lpstr>Colombia #1: Arróz con leche</vt:lpstr>
      <vt:lpstr>Colombia #2: Arróz con leche</vt:lpstr>
      <vt:lpstr>Cuba: Arróz con leche</vt:lpstr>
      <vt:lpstr>Cuba: La viudita</vt:lpstr>
      <vt:lpstr>España: La viudita</vt:lpstr>
      <vt:lpstr>Guatemala: Arróz con leche</vt:lpstr>
      <vt:lpstr>Norte de Santander: El mozo del cura</vt:lpstr>
      <vt:lpstr>Nuevo México: La viudita</vt:lpstr>
      <vt:lpstr>Puerto Rico: Arróz con leche</vt:lpstr>
      <vt:lpstr>Republica Dominicana: Arróz con leche</vt:lpstr>
      <vt:lpstr>Uruguay: Arróz con leche</vt:lpstr>
      <vt:lpstr>Venezuela #1: La viudita</vt:lpstr>
      <vt:lpstr>Venezuela #2: Arróz con leche</vt:lpstr>
      <vt:lpstr>Zacatecas: La viudita</vt:lpstr>
      <vt:lpstr>Resources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Arroz con leche</dc:title>
  <dc:creator>Stanley Lucero</dc:creator>
  <cp:lastModifiedBy>Stanley Lucero</cp:lastModifiedBy>
  <cp:revision>76</cp:revision>
  <dcterms:created xsi:type="dcterms:W3CDTF">2014-06-12T13:48:18Z</dcterms:created>
  <dcterms:modified xsi:type="dcterms:W3CDTF">2014-06-23T13:42:07Z</dcterms:modified>
</cp:coreProperties>
</file>